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340" r:id="rId2"/>
    <p:sldId id="259" r:id="rId3"/>
    <p:sldId id="260" r:id="rId4"/>
    <p:sldId id="261" r:id="rId5"/>
    <p:sldId id="377" r:id="rId6"/>
    <p:sldId id="270" r:id="rId7"/>
    <p:sldId id="345" r:id="rId8"/>
    <p:sldId id="361" r:id="rId9"/>
    <p:sldId id="374" r:id="rId10"/>
    <p:sldId id="301" r:id="rId11"/>
    <p:sldId id="341" r:id="rId12"/>
    <p:sldId id="373" r:id="rId13"/>
    <p:sldId id="349" r:id="rId14"/>
    <p:sldId id="350" r:id="rId15"/>
    <p:sldId id="283" r:id="rId16"/>
    <p:sldId id="268" r:id="rId17"/>
    <p:sldId id="282" r:id="rId18"/>
    <p:sldId id="264" r:id="rId19"/>
    <p:sldId id="265" r:id="rId20"/>
    <p:sldId id="375" r:id="rId21"/>
    <p:sldId id="376" r:id="rId22"/>
    <p:sldId id="263" r:id="rId23"/>
    <p:sldId id="272" r:id="rId24"/>
    <p:sldId id="273" r:id="rId25"/>
    <p:sldId id="299" r:id="rId26"/>
    <p:sldId id="288" r:id="rId27"/>
    <p:sldId id="289" r:id="rId28"/>
    <p:sldId id="290" r:id="rId29"/>
    <p:sldId id="291" r:id="rId30"/>
    <p:sldId id="294" r:id="rId31"/>
    <p:sldId id="292" r:id="rId32"/>
    <p:sldId id="293" r:id="rId33"/>
    <p:sldId id="295" r:id="rId34"/>
    <p:sldId id="296" r:id="rId35"/>
    <p:sldId id="297" r:id="rId36"/>
    <p:sldId id="279" r:id="rId37"/>
    <p:sldId id="258" r:id="rId38"/>
    <p:sldId id="298" r:id="rId3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40"/>
            <p14:sldId id="259"/>
            <p14:sldId id="260"/>
            <p14:sldId id="261"/>
            <p14:sldId id="377"/>
            <p14:sldId id="270"/>
            <p14:sldId id="345"/>
            <p14:sldId id="361"/>
            <p14:sldId id="374"/>
            <p14:sldId id="301"/>
            <p14:sldId id="341"/>
            <p14:sldId id="373"/>
            <p14:sldId id="349"/>
            <p14:sldId id="350"/>
            <p14:sldId id="283"/>
            <p14:sldId id="268"/>
            <p14:sldId id="282"/>
            <p14:sldId id="264"/>
            <p14:sldId id="265"/>
            <p14:sldId id="375"/>
            <p14:sldId id="376"/>
            <p14:sldId id="263"/>
            <p14:sldId id="272"/>
            <p14:sldId id="273"/>
            <p14:sldId id="299"/>
            <p14:sldId id="288"/>
            <p14:sldId id="289"/>
            <p14:sldId id="290"/>
            <p14:sldId id="291"/>
            <p14:sldId id="294"/>
            <p14:sldId id="292"/>
            <p14:sldId id="293"/>
            <p14:sldId id="295"/>
            <p14:sldId id="296"/>
            <p14:sldId id="297"/>
            <p14:sldId id="279"/>
            <p14:sldId id="258"/>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FF06"/>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1" autoAdjust="0"/>
    <p:restoredTop sz="93079" autoAdjust="0"/>
  </p:normalViewPr>
  <p:slideViewPr>
    <p:cSldViewPr>
      <p:cViewPr varScale="1">
        <p:scale>
          <a:sx n="60" d="100"/>
          <a:sy n="60" d="100"/>
        </p:scale>
        <p:origin x="19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6390"/>
    </p:cViewPr>
  </p:sorterViewPr>
  <p:notesViewPr>
    <p:cSldViewPr>
      <p:cViewPr varScale="1">
        <p:scale>
          <a:sx n="69" d="100"/>
          <a:sy n="69" d="100"/>
        </p:scale>
        <p:origin x="2400" y="192"/>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83FDC75-7F73-4A4A-A77C-09AADF00E0EA}" type="datetimeFigureOut">
              <a:rPr lang="en-US" smtClean="0"/>
              <a:pPr/>
              <a:t>9/11/23</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396536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8AEF76B-3757-4A0B-AF93-28494465C1DD}" type="datetimeFigureOut">
              <a:rPr lang="en-US" smtClean="0"/>
              <a:pPr/>
              <a:t>9/11/23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9739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baseline="0" dirty="0"/>
              <a:t>Instructors always need to remember that when talking to young people, especially preteens, to keep the language simple and clear.  Kids learn differently than adults, and the more activity you can involve the kids with, the better they learn through practice.  When working with students and young people, it is always desirable to have at least two instructors in the room.  If possible, it is preferable to have one male and one female instructor. Photos and images used are from current ANSC brochures, public domain images, or from copyright and royalty sites such as </a:t>
            </a:r>
            <a:r>
              <a:rPr lang="en-US" sz="1100" baseline="0" dirty="0" err="1"/>
              <a:t>Unsplash</a:t>
            </a:r>
            <a:r>
              <a:rPr lang="en-US" sz="1100" baseline="0" dirty="0"/>
              <a:t>.</a:t>
            </a:r>
          </a:p>
          <a:p>
            <a:endParaRPr lang="en-US" sz="1100" baseline="0" dirty="0"/>
          </a:p>
          <a:p>
            <a:r>
              <a:rPr lang="en-US" sz="1100" dirty="0"/>
              <a:t>Instructors greet the children and introduce themselves. They explain the purpose of the class. That the students will learn some basic safety habits around the water and boats. Begin by asking the students some questions to gauge their knowledge. If they have been swimming for several years, they might have a good understanding of safe swimming rules around water. If they live in an area where boating is common, their answers might give you a better understanding of their experience around boats. Begin by asking:</a:t>
            </a:r>
          </a:p>
          <a:p>
            <a:endParaRPr lang="en-US" sz="1100" dirty="0"/>
          </a:p>
          <a:p>
            <a:r>
              <a:rPr lang="en-US" sz="1100" dirty="0"/>
              <a:t>How many students know how to swim?</a:t>
            </a:r>
          </a:p>
          <a:p>
            <a:r>
              <a:rPr lang="en-US" sz="1100" dirty="0"/>
              <a:t>What are some safety rules when swimming? Answers will vary, but some might include:</a:t>
            </a:r>
          </a:p>
          <a:p>
            <a:pPr marL="171450" indent="-171450">
              <a:buFont typeface="Arial" panose="020B0604020202020204" pitchFamily="34" charset="0"/>
              <a:buChar char="•"/>
            </a:pPr>
            <a:r>
              <a:rPr lang="en-US" sz="1100" dirty="0"/>
              <a:t>Don’t swim alone.</a:t>
            </a:r>
          </a:p>
          <a:p>
            <a:pPr marL="171450" indent="-171450">
              <a:buFont typeface="Arial" panose="020B0604020202020204" pitchFamily="34" charset="0"/>
              <a:buChar char="•"/>
            </a:pPr>
            <a:r>
              <a:rPr lang="en-US" sz="1100" dirty="0"/>
              <a:t>Swim around adult supervision.</a:t>
            </a:r>
          </a:p>
          <a:p>
            <a:pPr marL="171450" indent="-171450">
              <a:buFont typeface="Arial" panose="020B0604020202020204" pitchFamily="34" charset="0"/>
              <a:buChar char="•"/>
            </a:pPr>
            <a:r>
              <a:rPr lang="en-US" sz="1100" dirty="0"/>
              <a:t>Swim in designated areas.</a:t>
            </a:r>
          </a:p>
          <a:p>
            <a:pPr marL="171450" indent="-171450">
              <a:buFont typeface="Arial" panose="020B0604020202020204" pitchFamily="34" charset="0"/>
              <a:buChar char="•"/>
            </a:pPr>
            <a:r>
              <a:rPr lang="en-US" sz="1100" dirty="0"/>
              <a:t>Don’t swim in water too deep for you.</a:t>
            </a:r>
          </a:p>
          <a:p>
            <a:pPr marL="171450" indent="-171450">
              <a:buFont typeface="Arial" panose="020B0604020202020204" pitchFamily="34" charset="0"/>
              <a:buChar char="•"/>
            </a:pPr>
            <a:r>
              <a:rPr lang="en-US" sz="1100" dirty="0"/>
              <a:t>Don’t run around pools.</a:t>
            </a:r>
          </a:p>
          <a:p>
            <a:r>
              <a:rPr lang="en-US" sz="1100" dirty="0"/>
              <a:t>Has anyone ridden on a boat?</a:t>
            </a:r>
          </a:p>
          <a:p>
            <a:r>
              <a:rPr lang="en-US" sz="1100" dirty="0"/>
              <a:t>What are some safety rules everyone should follow on a boat?  Answers may vary but some might include:</a:t>
            </a:r>
          </a:p>
          <a:p>
            <a:pPr marL="171450" indent="-171450">
              <a:buFont typeface="Arial" panose="020B0604020202020204" pitchFamily="34" charset="0"/>
              <a:buChar char="•"/>
            </a:pPr>
            <a:r>
              <a:rPr lang="en-US" sz="1100" dirty="0"/>
              <a:t>Wear a life jacket.</a:t>
            </a:r>
          </a:p>
          <a:p>
            <a:pPr marL="171450" indent="-171450">
              <a:buFont typeface="Arial" panose="020B0604020202020204" pitchFamily="34" charset="0"/>
              <a:buChar char="•"/>
            </a:pPr>
            <a:r>
              <a:rPr lang="en-US" sz="1100" dirty="0"/>
              <a:t>Stay seated.</a:t>
            </a:r>
          </a:p>
          <a:p>
            <a:pPr marL="171450" indent="-171450">
              <a:buFont typeface="Arial" panose="020B0604020202020204" pitchFamily="34" charset="0"/>
              <a:buChar char="•"/>
            </a:pPr>
            <a:r>
              <a:rPr lang="en-US" sz="1100" dirty="0"/>
              <a:t>Wear sunscreen.</a:t>
            </a:r>
          </a:p>
          <a:p>
            <a:pPr marL="171450" indent="-171450">
              <a:buFont typeface="Arial" panose="020B0604020202020204" pitchFamily="34" charset="0"/>
              <a:buChar char="•"/>
            </a:pPr>
            <a:r>
              <a:rPr lang="en-US" sz="1100" dirty="0"/>
              <a:t>Drink lots of water.</a:t>
            </a:r>
          </a:p>
          <a:p>
            <a:pPr marL="171450" indent="-171450">
              <a:buFont typeface="Arial" panose="020B0604020202020204" pitchFamily="34" charset="0"/>
              <a:buChar char="•"/>
            </a:pPr>
            <a:endParaRPr lang="en-US" sz="1100" dirty="0"/>
          </a:p>
          <a:p>
            <a:pPr marL="171450" lvl="0" indent="-171450">
              <a:buFont typeface="Arial" panose="020B0604020202020204" pitchFamily="34" charset="0"/>
              <a:buChar char="•"/>
            </a:pPr>
            <a:endParaRPr lang="en-US" sz="1100" dirty="0"/>
          </a:p>
          <a:p>
            <a:endParaRPr lang="en-US" sz="1100" baseline="0" dirty="0"/>
          </a:p>
          <a:p>
            <a:endParaRPr lang="en-US" sz="1100" baseline="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30052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75953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0" baseline="0" dirty="0"/>
              <a:t>	1.  Bow</a:t>
            </a:r>
          </a:p>
          <a:p>
            <a:pPr marL="0" indent="0">
              <a:buNone/>
            </a:pPr>
            <a:r>
              <a:rPr lang="en-US" sz="1100" b="0" baseline="0" dirty="0"/>
              <a:t>	2.  Stern</a:t>
            </a:r>
          </a:p>
          <a:p>
            <a:pPr marL="0" indent="0">
              <a:buNone/>
            </a:pPr>
            <a:r>
              <a:rPr lang="en-US" sz="1100" b="0" baseline="0" dirty="0"/>
              <a:t>	3.  Hull</a:t>
            </a:r>
          </a:p>
          <a:p>
            <a:pPr marL="0" indent="0">
              <a:buNone/>
            </a:pPr>
            <a:endParaRPr lang="en-US" sz="1100" b="0" baseline="0" dirty="0"/>
          </a:p>
          <a:p>
            <a:pPr marL="0" indent="0">
              <a:buNone/>
            </a:pPr>
            <a:r>
              <a:rPr lang="en-US" sz="1100" b="0" baseline="0" dirty="0"/>
              <a:t>Explain each of these parts. You can explain that the bow refers to the “pointy part” of the boat. Stern is the back of the boat. Hull is the main body of the boat. It can be made of wood, fiberglass, steel, aluminum, or even concrete.</a:t>
            </a:r>
          </a:p>
        </p:txBody>
      </p:sp>
      <p:sp>
        <p:nvSpPr>
          <p:cNvPr id="4" name="Slide Number Placeholder 3"/>
          <p:cNvSpPr>
            <a:spLocks noGrp="1"/>
          </p:cNvSpPr>
          <p:nvPr>
            <p:ph type="sldNum" sz="quarter" idx="10"/>
          </p:nvPr>
        </p:nvSpPr>
        <p:spPr/>
        <p:txBody>
          <a:bodyPr/>
          <a:lstStyle/>
          <a:p>
            <a:fld id="{1654D227-7A6B-4077-B0D3-D1907773D9ED}" type="slidenum">
              <a:rPr lang="en-US" smtClean="0"/>
              <a:t>11</a:t>
            </a:fld>
            <a:endParaRPr lang="en-US" dirty="0"/>
          </a:p>
        </p:txBody>
      </p:sp>
    </p:spTree>
    <p:extLst>
      <p:ext uri="{BB962C8B-B14F-4D97-AF65-F5344CB8AC3E}">
        <p14:creationId xmlns:p14="http://schemas.microsoft.com/office/powerpoint/2010/main" val="426760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b="0" dirty="0"/>
              <a:t>	4.</a:t>
            </a:r>
            <a:r>
              <a:rPr lang="en-US" sz="1100" b="0" baseline="0" dirty="0"/>
              <a:t>  Starboard Side</a:t>
            </a:r>
          </a:p>
          <a:p>
            <a:pPr marL="0" indent="0">
              <a:buNone/>
            </a:pPr>
            <a:r>
              <a:rPr lang="en-US" sz="1100" b="0" baseline="0" dirty="0"/>
              <a:t>	5.  Port Side</a:t>
            </a:r>
          </a:p>
          <a:p>
            <a:pPr marL="0" indent="0">
              <a:buNone/>
            </a:pPr>
            <a:r>
              <a:rPr lang="en-US" sz="1100" b="0" baseline="0" dirty="0"/>
              <a:t>	</a:t>
            </a:r>
          </a:p>
          <a:p>
            <a:pPr marL="0" indent="0">
              <a:buNone/>
            </a:pPr>
            <a:r>
              <a:rPr lang="en-US" sz="1100" b="0" baseline="0" dirty="0"/>
              <a:t>Boats do not refer to left or right sides because what is to your left and right change if you turn around. The terms used for the sides of a boat are port (left facing the front) and starboard (right facing the front). The port side and starboard sides do not change no matter which way you face in the boat.</a:t>
            </a:r>
            <a:endParaRPr lang="en-US" sz="1100" b="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37387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 about why maximum weight is important</a:t>
            </a:r>
            <a:r>
              <a:rPr lang="en-US" sz="1100" baseline="0" dirty="0"/>
              <a:t> in balancing a boat, and overcrowding endangers people. There are many ways this can be demonstrated by placing several objects on something until it collapses.  If a small plastic bowl with water is available, you can place objects of different weight to show flotation and sinking.</a:t>
            </a:r>
            <a:endParaRPr lang="en-US" sz="1100" dirty="0"/>
          </a:p>
        </p:txBody>
      </p:sp>
      <p:sp>
        <p:nvSpPr>
          <p:cNvPr id="4" name="Slide Number Placeholder 3"/>
          <p:cNvSpPr>
            <a:spLocks noGrp="1"/>
          </p:cNvSpPr>
          <p:nvPr>
            <p:ph type="sldNum" sz="quarter" idx="10"/>
          </p:nvPr>
        </p:nvSpPr>
        <p:spPr/>
        <p:txBody>
          <a:bodyPr/>
          <a:lstStyle/>
          <a:p>
            <a:fld id="{1654D227-7A6B-4077-B0D3-D1907773D9ED}" type="slidenum">
              <a:rPr lang="en-US" smtClean="0"/>
              <a:t>13</a:t>
            </a:fld>
            <a:endParaRPr lang="en-US" dirty="0"/>
          </a:p>
        </p:txBody>
      </p:sp>
    </p:spTree>
    <p:extLst>
      <p:ext uri="{BB962C8B-B14F-4D97-AF65-F5344CB8AC3E}">
        <p14:creationId xmlns:p14="http://schemas.microsoft.com/office/powerpoint/2010/main" val="40105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t>What happens</a:t>
            </a:r>
            <a:r>
              <a:rPr lang="en-US" sz="1100" b="0" i="0" baseline="0" dirty="0"/>
              <a:t> if you have too many people on your bike?  What if you have too many people on one side of a wagon, bike, scooter, etc.?  </a:t>
            </a:r>
            <a:endParaRPr lang="en-US" sz="1100" b="0" i="0" dirty="0"/>
          </a:p>
        </p:txBody>
      </p:sp>
      <p:sp>
        <p:nvSpPr>
          <p:cNvPr id="4" name="Slide Number Placeholder 3"/>
          <p:cNvSpPr>
            <a:spLocks noGrp="1"/>
          </p:cNvSpPr>
          <p:nvPr>
            <p:ph type="sldNum" sz="quarter" idx="10"/>
          </p:nvPr>
        </p:nvSpPr>
        <p:spPr/>
        <p:txBody>
          <a:bodyPr/>
          <a:lstStyle/>
          <a:p>
            <a:fld id="{1654D227-7A6B-4077-B0D3-D1907773D9ED}" type="slidenum">
              <a:rPr lang="en-US" smtClean="0"/>
              <a:t>14</a:t>
            </a:fld>
            <a:endParaRPr lang="en-US" dirty="0"/>
          </a:p>
        </p:txBody>
      </p:sp>
    </p:spTree>
    <p:extLst>
      <p:ext uri="{BB962C8B-B14F-4D97-AF65-F5344CB8AC3E}">
        <p14:creationId xmlns:p14="http://schemas.microsoft.com/office/powerpoint/2010/main" val="19659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should you not walk around on a boat? Why is it important to always have your life jacket on? </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15</a:t>
            </a:fld>
            <a:endParaRPr lang="en-US" altLang="en-US"/>
          </a:p>
        </p:txBody>
      </p:sp>
    </p:spTree>
    <p:extLst>
      <p:ext uri="{BB962C8B-B14F-4D97-AF65-F5344CB8AC3E}">
        <p14:creationId xmlns:p14="http://schemas.microsoft.com/office/powerpoint/2010/main" val="241444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Ask the students why these safety rules are important. Explain how these two things can be dangerous and avoid them. Have the students ever been to an amusement park? Have they been told to keep their arms and legs inside the ride? Explain the safety reasons for that.</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16</a:t>
            </a:fld>
            <a:endParaRPr lang="en-US" altLang="en-US"/>
          </a:p>
        </p:txBody>
      </p:sp>
    </p:spTree>
    <p:extLst>
      <p:ext uri="{BB962C8B-B14F-4D97-AF65-F5344CB8AC3E}">
        <p14:creationId xmlns:p14="http://schemas.microsoft.com/office/powerpoint/2010/main" val="2506696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Boats are moving. A lot is going on at the same time. One person can’t see everything, so you need to help. It’s actually a good job that kids can help with. Talk about what kinds of things to look for. For example, other boats, jet skis, sailboats, and </a:t>
            </a:r>
            <a:r>
              <a:rPr lang="en-US" sz="1100" dirty="0" err="1"/>
              <a:t>paddlecraft</a:t>
            </a:r>
            <a:r>
              <a:rPr lang="en-US" sz="1100" dirty="0"/>
              <a:t>. Objects in the water that could hit the boat, or the boat might run over, e.g., logs and tree branches, rocks, buoys, markers, especially swimmers in the water.</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17</a:t>
            </a:fld>
            <a:endParaRPr lang="en-US" altLang="en-US"/>
          </a:p>
        </p:txBody>
      </p:sp>
    </p:spTree>
    <p:extLst>
      <p:ext uri="{BB962C8B-B14F-4D97-AF65-F5344CB8AC3E}">
        <p14:creationId xmlns:p14="http://schemas.microsoft.com/office/powerpoint/2010/main" val="175947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went wrong here????? Was someone helping the driver look out for dangers? What do you think might have prevented this accident? Explain to students why someone should be looking forward, behind, and to the sides.</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18</a:t>
            </a:fld>
            <a:endParaRPr lang="en-US" altLang="en-US"/>
          </a:p>
        </p:txBody>
      </p:sp>
    </p:spTree>
    <p:extLst>
      <p:ext uri="{BB962C8B-B14F-4D97-AF65-F5344CB8AC3E}">
        <p14:creationId xmlns:p14="http://schemas.microsoft.com/office/powerpoint/2010/main" val="368632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Ask why if the boat capsizes that you should not swim away. Swimming will make you too tired and cramp your muscles. Get on the boat, if possible, to get dry and stay warmer than being in the water, and it makes you much more visible for rescuers to find you.</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19</a:t>
            </a:fld>
            <a:endParaRPr lang="en-US" altLang="en-US"/>
          </a:p>
        </p:txBody>
      </p:sp>
    </p:spTree>
    <p:extLst>
      <p:ext uri="{BB962C8B-B14F-4D97-AF65-F5344CB8AC3E}">
        <p14:creationId xmlns:p14="http://schemas.microsoft.com/office/powerpoint/2010/main" val="37187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Who knows how to swim?</a:t>
            </a:r>
          </a:p>
          <a:p>
            <a:r>
              <a:rPr lang="en-US" sz="1100" dirty="0"/>
              <a:t>Why is it important to learn how to swim? Talk about swimming as relaxing, fun, good exercise, and a sport. Remind students that there is water all around us. Do students live near the beach? A lake or river? Do they have a swimming pool or know friends who do? Discuss how knowing how to swim can save a person if they fall into the water near a pool or lake. Why is knowing how to swim important if on a boat? Can you fall off a boat?</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a:t>
            </a:fld>
            <a:endParaRPr lang="en-US" altLang="en-US"/>
          </a:p>
        </p:txBody>
      </p:sp>
    </p:spTree>
    <p:extLst>
      <p:ext uri="{BB962C8B-B14F-4D97-AF65-F5344CB8AC3E}">
        <p14:creationId xmlns:p14="http://schemas.microsoft.com/office/powerpoint/2010/main" val="3275857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Talk about being thirsty. The body is on average 60% water. Explain the symptoms of dehydration and ask if any of the students have felt that way on a hot day. Talk about what not to drink…and why water is so important.</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20</a:t>
            </a:fld>
            <a:endParaRPr lang="en-US" altLang="en-US"/>
          </a:p>
        </p:txBody>
      </p:sp>
    </p:spTree>
    <p:extLst>
      <p:ext uri="{BB962C8B-B14F-4D97-AF65-F5344CB8AC3E}">
        <p14:creationId xmlns:p14="http://schemas.microsoft.com/office/powerpoint/2010/main" val="2783649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Always tell someone where you are going, and when you plan to get back. What is search vs. rescue? How does someone know where to look for you? How do they know what your boat looks like? Who should you leave information with to be sure it’s used? </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21</a:t>
            </a:fld>
            <a:endParaRPr lang="en-US" altLang="en-US"/>
          </a:p>
        </p:txBody>
      </p:sp>
    </p:spTree>
    <p:extLst>
      <p:ext uri="{BB962C8B-B14F-4D97-AF65-F5344CB8AC3E}">
        <p14:creationId xmlns:p14="http://schemas.microsoft.com/office/powerpoint/2010/main" val="2092078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Review with students each of these five major points.</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22</a:t>
            </a:fld>
            <a:endParaRPr lang="en-US" altLang="en-US"/>
          </a:p>
        </p:txBody>
      </p:sp>
    </p:spTree>
    <p:extLst>
      <p:ext uri="{BB962C8B-B14F-4D97-AF65-F5344CB8AC3E}">
        <p14:creationId xmlns:p14="http://schemas.microsoft.com/office/powerpoint/2010/main" val="2782678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Ask students what they know about pollution. What causes it? Why is it important that beaches, oceans, lakes, and rivers, remain clean? </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23</a:t>
            </a:fld>
            <a:endParaRPr lang="en-US" altLang="en-US"/>
          </a:p>
        </p:txBody>
      </p:sp>
    </p:spTree>
    <p:extLst>
      <p:ext uri="{BB962C8B-B14F-4D97-AF65-F5344CB8AC3E}">
        <p14:creationId xmlns:p14="http://schemas.microsoft.com/office/powerpoint/2010/main" val="1396491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How long does it take for trash to decompose? Talk about paper, vs. plastic, vs. fishing line for example.</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24</a:t>
            </a:fld>
            <a:endParaRPr lang="en-US" altLang="en-US"/>
          </a:p>
        </p:txBody>
      </p:sp>
    </p:spTree>
    <p:extLst>
      <p:ext uri="{BB962C8B-B14F-4D97-AF65-F5344CB8AC3E}">
        <p14:creationId xmlns:p14="http://schemas.microsoft.com/office/powerpoint/2010/main" val="72505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How does pollution affect wildlife? Destroys their habitat; get caught in nets and lines and other items which will cause them to struggle and perhaps die. </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25</a:t>
            </a:fld>
            <a:endParaRPr lang="en-US" altLang="en-US"/>
          </a:p>
        </p:txBody>
      </p:sp>
    </p:spTree>
    <p:extLst>
      <p:ext uri="{BB962C8B-B14F-4D97-AF65-F5344CB8AC3E}">
        <p14:creationId xmlns:p14="http://schemas.microsoft.com/office/powerpoint/2010/main" val="3149629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DEB58AB5-A08E-6624-A9BD-F93147B927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04BB67-6AE8-784C-8A88-6A7669EC40DE}" type="slidenum">
              <a:rPr lang="en-US" altLang="en-US">
                <a:solidFill>
                  <a:schemeClr val="tx2"/>
                </a:solidFill>
                <a:latin typeface="Arial" panose="020B0604020202020204" pitchFamily="34" charset="0"/>
              </a:rPr>
              <a:pPr>
                <a:spcBef>
                  <a:spcPct val="0"/>
                </a:spcBef>
              </a:pPr>
              <a:t>26</a:t>
            </a:fld>
            <a:endParaRPr lang="en-US" altLang="en-US">
              <a:solidFill>
                <a:schemeClr val="tx2"/>
              </a:solidFill>
              <a:latin typeface="Arial" panose="020B0604020202020204" pitchFamily="34" charset="0"/>
            </a:endParaRPr>
          </a:p>
        </p:txBody>
      </p:sp>
      <p:sp>
        <p:nvSpPr>
          <p:cNvPr id="32770" name="Rectangle 2">
            <a:extLst>
              <a:ext uri="{FF2B5EF4-FFF2-40B4-BE49-F238E27FC236}">
                <a16:creationId xmlns:a16="http://schemas.microsoft.com/office/drawing/2014/main" id="{23FFBA91-A14D-2EBF-6F1C-F1FE84FDE6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319B4FF9-C4A9-4846-A2C0-7AD2BC1E25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840FC58-6C38-5BC3-9911-B5160F370D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67DBDB-046C-DF46-9A81-BB976DA18B58}" type="slidenum">
              <a:rPr lang="en-US" altLang="en-US">
                <a:solidFill>
                  <a:schemeClr val="tx2"/>
                </a:solidFill>
                <a:latin typeface="Arial" panose="020B0604020202020204" pitchFamily="34" charset="0"/>
              </a:rPr>
              <a:pPr>
                <a:spcBef>
                  <a:spcPct val="0"/>
                </a:spcBef>
              </a:pPr>
              <a:t>27</a:t>
            </a:fld>
            <a:endParaRPr lang="en-US" altLang="en-US">
              <a:solidFill>
                <a:schemeClr val="tx2"/>
              </a:solidFill>
              <a:latin typeface="Arial" panose="020B0604020202020204" pitchFamily="34" charset="0"/>
            </a:endParaRPr>
          </a:p>
        </p:txBody>
      </p:sp>
      <p:sp>
        <p:nvSpPr>
          <p:cNvPr id="34818" name="Rectangle 2">
            <a:extLst>
              <a:ext uri="{FF2B5EF4-FFF2-40B4-BE49-F238E27FC236}">
                <a16:creationId xmlns:a16="http://schemas.microsoft.com/office/drawing/2014/main" id="{231576F7-5E22-209D-E87E-6421BC51A2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9E2C478E-C6E6-6223-8B6F-177F1EDA8F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Everyone read aloud.</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28</a:t>
            </a:fld>
            <a:endParaRPr lang="en-US" altLang="en-US"/>
          </a:p>
        </p:txBody>
      </p:sp>
    </p:spTree>
    <p:extLst>
      <p:ext uri="{BB962C8B-B14F-4D97-AF65-F5344CB8AC3E}">
        <p14:creationId xmlns:p14="http://schemas.microsoft.com/office/powerpoint/2010/main" val="1208792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1899D394-3B9F-3C14-7FD5-090947CD8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C1CF62-979A-2643-B9A2-C17E1EE78718}" type="slidenum">
              <a:rPr lang="en-US" altLang="en-US">
                <a:solidFill>
                  <a:schemeClr val="tx2"/>
                </a:solidFill>
                <a:latin typeface="Arial" panose="020B0604020202020204" pitchFamily="34" charset="0"/>
              </a:rPr>
              <a:pPr>
                <a:spcBef>
                  <a:spcPct val="0"/>
                </a:spcBef>
              </a:pPr>
              <a:t>29</a:t>
            </a:fld>
            <a:endParaRPr lang="en-US" altLang="en-US">
              <a:solidFill>
                <a:schemeClr val="tx2"/>
              </a:solidFill>
              <a:latin typeface="Arial" panose="020B0604020202020204" pitchFamily="34" charset="0"/>
            </a:endParaRPr>
          </a:p>
        </p:txBody>
      </p:sp>
      <p:sp>
        <p:nvSpPr>
          <p:cNvPr id="37890" name="Rectangle 2">
            <a:extLst>
              <a:ext uri="{FF2B5EF4-FFF2-40B4-BE49-F238E27FC236}">
                <a16:creationId xmlns:a16="http://schemas.microsoft.com/office/drawing/2014/main" id="{C1921A76-334F-3769-A0AD-4E8B2C2F8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84CBC9B6-AA71-6D0E-420C-6296165DDE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a:p>
            <a:pPr eaLnBrk="1" hangingPunct="1">
              <a:spcBef>
                <a:spcPct val="0"/>
              </a:spcBef>
            </a:pPr>
            <a:endParaRPr lang="en-US" alt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Ask the students what are some good rules about swimming? </a:t>
            </a:r>
          </a:p>
          <a:p>
            <a:pPr marL="171450" indent="-171450">
              <a:buFont typeface="Arial" panose="020B0604020202020204" pitchFamily="34" charset="0"/>
              <a:buChar char="•"/>
            </a:pPr>
            <a:r>
              <a:rPr lang="en-US" sz="1100" dirty="0"/>
              <a:t>Don’t run. </a:t>
            </a:r>
          </a:p>
          <a:p>
            <a:pPr marL="171450" indent="-171450">
              <a:buFont typeface="Arial" panose="020B0604020202020204" pitchFamily="34" charset="0"/>
              <a:buChar char="•"/>
            </a:pPr>
            <a:r>
              <a:rPr lang="en-US" sz="1100" dirty="0"/>
              <a:t>Don’t jump if you don’t know how deep the water is. </a:t>
            </a:r>
          </a:p>
          <a:p>
            <a:pPr marL="171450" indent="-171450">
              <a:buFont typeface="Arial" panose="020B0604020202020204" pitchFamily="34" charset="0"/>
              <a:buChar char="•"/>
            </a:pPr>
            <a:r>
              <a:rPr lang="en-US" sz="1100" dirty="0"/>
              <a:t>Don’t push.</a:t>
            </a:r>
          </a:p>
          <a:p>
            <a:pPr marL="171450" indent="-171450">
              <a:buFont typeface="Arial" panose="020B0604020202020204" pitchFamily="34" charset="0"/>
              <a:buChar char="•"/>
            </a:pPr>
            <a:r>
              <a:rPr lang="en-US" sz="1100" dirty="0"/>
              <a:t>And swim with a buddy. </a:t>
            </a:r>
          </a:p>
          <a:p>
            <a:r>
              <a:rPr lang="en-US" sz="1100" dirty="0"/>
              <a:t>Ask what are some of the dangers if swimming alone? What are some courtesies when swimming? How should you safely play with others when around water? What are good examples, and what are bad examples? Responses could include:</a:t>
            </a:r>
          </a:p>
          <a:p>
            <a:pPr marL="171450" indent="-171450">
              <a:buFont typeface="Arial" panose="020B0604020202020204" pitchFamily="34" charset="0"/>
              <a:buChar char="•"/>
            </a:pPr>
            <a:r>
              <a:rPr lang="en-US" sz="1100" dirty="0"/>
              <a:t>No pushing</a:t>
            </a:r>
          </a:p>
          <a:p>
            <a:pPr marL="171450" indent="-171450">
              <a:buFont typeface="Arial" panose="020B0604020202020204" pitchFamily="34" charset="0"/>
              <a:buChar char="•"/>
            </a:pPr>
            <a:r>
              <a:rPr lang="en-US" sz="1100" dirty="0"/>
              <a:t>No running </a:t>
            </a:r>
          </a:p>
          <a:p>
            <a:pPr marL="171450" indent="-171450">
              <a:buFont typeface="Arial" panose="020B0604020202020204" pitchFamily="34" charset="0"/>
              <a:buChar char="•"/>
            </a:pPr>
            <a:r>
              <a:rPr lang="en-US" sz="1100" dirty="0"/>
              <a:t>Don’t go into water above your chest if you can’t swim well. </a:t>
            </a:r>
          </a:p>
          <a:p>
            <a:pPr marL="171450" indent="-171450">
              <a:buFont typeface="Arial" panose="020B0604020202020204" pitchFamily="34" charset="0"/>
              <a:buChar char="•"/>
            </a:pPr>
            <a:r>
              <a:rPr lang="en-US" sz="1100" dirty="0"/>
              <a:t>In general, always be courteous and polite.</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3</a:t>
            </a:fld>
            <a:endParaRPr lang="en-US" altLang="en-US"/>
          </a:p>
        </p:txBody>
      </p:sp>
    </p:spTree>
    <p:extLst>
      <p:ext uri="{BB962C8B-B14F-4D97-AF65-F5344CB8AC3E}">
        <p14:creationId xmlns:p14="http://schemas.microsoft.com/office/powerpoint/2010/main" val="744309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84142AE8-330B-D849-A21A-F9AAC5D1C2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99CB55-6339-6245-A811-02051327ED22}" type="slidenum">
              <a:rPr lang="en-US" altLang="en-US">
                <a:solidFill>
                  <a:schemeClr val="tx2"/>
                </a:solidFill>
                <a:latin typeface="Arial" panose="020B0604020202020204" pitchFamily="34" charset="0"/>
              </a:rPr>
              <a:pPr>
                <a:spcBef>
                  <a:spcPct val="0"/>
                </a:spcBef>
              </a:pPr>
              <a:t>30</a:t>
            </a:fld>
            <a:endParaRPr lang="en-US" altLang="en-US">
              <a:solidFill>
                <a:schemeClr val="tx2"/>
              </a:solidFill>
              <a:latin typeface="Arial" panose="020B0604020202020204" pitchFamily="34" charset="0"/>
            </a:endParaRPr>
          </a:p>
        </p:txBody>
      </p:sp>
      <p:sp>
        <p:nvSpPr>
          <p:cNvPr id="41986" name="Rectangle 2">
            <a:extLst>
              <a:ext uri="{FF2B5EF4-FFF2-40B4-BE49-F238E27FC236}">
                <a16:creationId xmlns:a16="http://schemas.microsoft.com/office/drawing/2014/main" id="{0A22CCFB-0F31-D3A6-F729-EDA8B6BD8F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C8D133A8-263E-DEF3-41D4-80D74EB669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0A3F641C-6913-59C2-D999-6FEC0FB1AA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B88826-31F3-AF4D-901B-3D8D4DCDEBD6}" type="slidenum">
              <a:rPr lang="en-US" altLang="en-US">
                <a:solidFill>
                  <a:schemeClr val="tx2"/>
                </a:solidFill>
                <a:latin typeface="Arial" panose="020B0604020202020204" pitchFamily="34" charset="0"/>
              </a:rPr>
              <a:pPr>
                <a:spcBef>
                  <a:spcPct val="0"/>
                </a:spcBef>
              </a:pPr>
              <a:t>31</a:t>
            </a:fld>
            <a:endParaRPr lang="en-US" altLang="en-US">
              <a:solidFill>
                <a:schemeClr val="tx2"/>
              </a:solidFill>
              <a:latin typeface="Arial" panose="020B0604020202020204" pitchFamily="34" charset="0"/>
            </a:endParaRPr>
          </a:p>
        </p:txBody>
      </p:sp>
      <p:sp>
        <p:nvSpPr>
          <p:cNvPr id="39938" name="Rectangle 2">
            <a:extLst>
              <a:ext uri="{FF2B5EF4-FFF2-40B4-BE49-F238E27FC236}">
                <a16:creationId xmlns:a16="http://schemas.microsoft.com/office/drawing/2014/main" id="{5A15CB36-5BEE-0E4D-5447-796922340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2D7AE5D1-286F-E61D-4484-BAF44A7F51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A328B8C-B45D-7FD0-523C-5B5DDA9A0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9007D6-44CC-544B-ACEA-5C0EB3024996}" type="slidenum">
              <a:rPr lang="en-US" altLang="en-US">
                <a:solidFill>
                  <a:schemeClr val="tx2"/>
                </a:solidFill>
                <a:latin typeface="Arial" panose="020B0604020202020204" pitchFamily="34" charset="0"/>
              </a:rPr>
              <a:pPr>
                <a:spcBef>
                  <a:spcPct val="0"/>
                </a:spcBef>
              </a:pPr>
              <a:t>32</a:t>
            </a:fld>
            <a:endParaRPr lang="en-US" altLang="en-US">
              <a:solidFill>
                <a:schemeClr val="tx2"/>
              </a:solidFill>
              <a:latin typeface="Arial" panose="020B0604020202020204" pitchFamily="34" charset="0"/>
            </a:endParaRPr>
          </a:p>
        </p:txBody>
      </p:sp>
      <p:sp>
        <p:nvSpPr>
          <p:cNvPr id="44034" name="Rectangle 2">
            <a:extLst>
              <a:ext uri="{FF2B5EF4-FFF2-40B4-BE49-F238E27FC236}">
                <a16:creationId xmlns:a16="http://schemas.microsoft.com/office/drawing/2014/main" id="{FB98FFC7-4EE1-DB04-A27B-A0F1BE5B59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AC5D23C9-84B3-9EC5-D92E-B43010DCAA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F8AF4CA3-34FB-46D8-539F-6D62C84B0D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9B9525-EABD-B041-8D5F-57FA88BBA764}" type="slidenum">
              <a:rPr lang="en-US" altLang="en-US">
                <a:solidFill>
                  <a:schemeClr val="tx2"/>
                </a:solidFill>
                <a:latin typeface="Arial" panose="020B0604020202020204" pitchFamily="34" charset="0"/>
              </a:rPr>
              <a:pPr>
                <a:spcBef>
                  <a:spcPct val="0"/>
                </a:spcBef>
              </a:pPr>
              <a:t>33</a:t>
            </a:fld>
            <a:endParaRPr lang="en-US" altLang="en-US">
              <a:solidFill>
                <a:schemeClr val="tx2"/>
              </a:solidFill>
              <a:latin typeface="Arial" panose="020B0604020202020204" pitchFamily="34" charset="0"/>
            </a:endParaRPr>
          </a:p>
        </p:txBody>
      </p:sp>
      <p:sp>
        <p:nvSpPr>
          <p:cNvPr id="46082" name="Rectangle 2">
            <a:extLst>
              <a:ext uri="{FF2B5EF4-FFF2-40B4-BE49-F238E27FC236}">
                <a16:creationId xmlns:a16="http://schemas.microsoft.com/office/drawing/2014/main" id="{5CF12858-C85A-C0E8-AC77-CDDD210BE2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D9752CAC-1908-CC54-A325-A10A1FC196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1A731EE-4B8E-1F21-6B0C-D48463AA84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133527-C5F0-D342-B2E1-BBA4E6D6259D}" type="slidenum">
              <a:rPr lang="en-US" altLang="en-US">
                <a:solidFill>
                  <a:schemeClr val="tx2"/>
                </a:solidFill>
                <a:latin typeface="Arial" panose="020B0604020202020204" pitchFamily="34" charset="0"/>
              </a:rPr>
              <a:pPr>
                <a:spcBef>
                  <a:spcPct val="0"/>
                </a:spcBef>
              </a:pPr>
              <a:t>34</a:t>
            </a:fld>
            <a:endParaRPr lang="en-US" altLang="en-US">
              <a:solidFill>
                <a:schemeClr val="tx2"/>
              </a:solidFill>
              <a:latin typeface="Arial" panose="020B0604020202020204" pitchFamily="34" charset="0"/>
            </a:endParaRPr>
          </a:p>
        </p:txBody>
      </p:sp>
      <p:sp>
        <p:nvSpPr>
          <p:cNvPr id="48130" name="Rectangle 2">
            <a:extLst>
              <a:ext uri="{FF2B5EF4-FFF2-40B4-BE49-F238E27FC236}">
                <a16:creationId xmlns:a16="http://schemas.microsoft.com/office/drawing/2014/main" id="{371E3369-3032-CEF9-DDF4-C17C393E5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B4E501CF-2A8C-DDE8-4F2F-6D67454335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471BB28-79CD-B33B-4FE5-5A3D83D528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6CD95A-CFD8-7846-8F11-23648CCA95DA}" type="slidenum">
              <a:rPr lang="en-US" altLang="en-US">
                <a:solidFill>
                  <a:schemeClr val="tx2"/>
                </a:solidFill>
                <a:latin typeface="Arial" panose="020B0604020202020204" pitchFamily="34" charset="0"/>
              </a:rPr>
              <a:pPr>
                <a:spcBef>
                  <a:spcPct val="0"/>
                </a:spcBef>
              </a:pPr>
              <a:t>35</a:t>
            </a:fld>
            <a:endParaRPr lang="en-US" altLang="en-US">
              <a:solidFill>
                <a:schemeClr val="tx2"/>
              </a:solidFill>
              <a:latin typeface="Arial" panose="020B0604020202020204" pitchFamily="34" charset="0"/>
            </a:endParaRPr>
          </a:p>
        </p:txBody>
      </p:sp>
      <p:sp>
        <p:nvSpPr>
          <p:cNvPr id="50178" name="Rectangle 2">
            <a:extLst>
              <a:ext uri="{FF2B5EF4-FFF2-40B4-BE49-F238E27FC236}">
                <a16:creationId xmlns:a16="http://schemas.microsoft.com/office/drawing/2014/main" id="{413D56DE-0EA9-BAE9-7415-0D44B5D74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630375EE-7AD8-03DC-CBBD-F45A81707C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Everyone read aloud</a:t>
            </a:r>
          </a:p>
          <a:p>
            <a:pPr eaLnBrk="1" hangingPunct="1">
              <a:spcBef>
                <a:spcPct val="0"/>
              </a:spcBef>
            </a:pPr>
            <a:endParaRPr lang="en-US" altLang="en-US" sz="11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At this point, hand out copies of the Panda Pledge to all the students. Talk about the Panda Pledge and have the students read it aloud with you. </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36</a:t>
            </a:fld>
            <a:endParaRPr lang="en-US" altLang="en-US"/>
          </a:p>
        </p:txBody>
      </p:sp>
    </p:spTree>
    <p:extLst>
      <p:ext uri="{BB962C8B-B14F-4D97-AF65-F5344CB8AC3E}">
        <p14:creationId xmlns:p14="http://schemas.microsoft.com/office/powerpoint/2010/main" val="909669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329937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55172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Discuss the ideas of Reach, Throw, Row but Don’t GO into the water…Go for help. Looking at the picture, how can you immediately help your friend without also endangering yourself? Can you reach and grab his hand? A long branch or stick nearby? A  paddle? You can use anything that will reach. If nothing will reach, what can you throw to your friend that floats? Maybe a ball? A cooler? A life ring? Anything that can help float. </a:t>
            </a:r>
          </a:p>
          <a:p>
            <a:r>
              <a:rPr lang="en-US" sz="1100" dirty="0"/>
              <a:t>If you know how, can you row a boat to him? Explain how this situation could be avoided.</a:t>
            </a:r>
          </a:p>
          <a:p>
            <a:r>
              <a:rPr lang="en-US" sz="1100" dirty="0"/>
              <a:t>Ask the students if they notice anything the person in the water does not have. Try to get them to respond that there is no life jacket.</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4</a:t>
            </a:fld>
            <a:endParaRPr lang="en-US" altLang="en-US"/>
          </a:p>
        </p:txBody>
      </p:sp>
    </p:spTree>
    <p:extLst>
      <p:ext uri="{BB962C8B-B14F-4D97-AF65-F5344CB8AC3E}">
        <p14:creationId xmlns:p14="http://schemas.microsoft.com/office/powerpoint/2010/main" val="299712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Discuss the ideas of Reach, Throw, Row but Don’t GO into the water…Go for help. Looking at the picture, how can you immediately help your friend without also endangering yourself? Can you reach and grab his hand? A long branch or stick nearby? A  paddle? You can use anything that will reach. If nothing will reach, what can you throw to your friend that floats? Maybe a ball? A cooler? A life ring? Anything that can help float. </a:t>
            </a:r>
          </a:p>
          <a:p>
            <a:r>
              <a:rPr lang="en-US" sz="1100" dirty="0"/>
              <a:t>If you know how, can you row a boat to him? Explain how this situation could be avoided.</a:t>
            </a:r>
          </a:p>
          <a:p>
            <a:r>
              <a:rPr lang="en-US" sz="1100" dirty="0"/>
              <a:t>Ask the students if they notice anything the person in the water does not have. Try to get them to respond that there is no life jacket.</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5</a:t>
            </a:fld>
            <a:endParaRPr lang="en-US" altLang="en-US"/>
          </a:p>
        </p:txBody>
      </p:sp>
    </p:spTree>
    <p:extLst>
      <p:ext uri="{BB962C8B-B14F-4D97-AF65-F5344CB8AC3E}">
        <p14:creationId xmlns:p14="http://schemas.microsoft.com/office/powerpoint/2010/main" val="304145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Explain what rip currents are and why they are dangerous. How do they move in the water? How can you recognize them? How do they affect swimmers? And most important, how do you get out of a rip current safely? Explain that you should always first swim with the shore (parallel) until out of the current, then swim to shore.</a:t>
            </a:r>
          </a:p>
          <a:p>
            <a:endParaRPr lang="en-US" sz="1100" dirty="0"/>
          </a:p>
          <a:p>
            <a:r>
              <a:rPr lang="en-US" sz="1100" dirty="0"/>
              <a:t>Rip currents form when the waves break near the shoreline, piling up water between the breaking waves and the beach. One of the ways this water returns to the sea is to form a rip current, a narrow stream of water moving swiftly away from shore, often perpendicular to the shoreline.</a:t>
            </a:r>
          </a:p>
        </p:txBody>
      </p:sp>
      <p:sp>
        <p:nvSpPr>
          <p:cNvPr id="4" name="Slide Number Placeholder 3"/>
          <p:cNvSpPr>
            <a:spLocks noGrp="1"/>
          </p:cNvSpPr>
          <p:nvPr>
            <p:ph type="sldNum" sz="quarter" idx="5"/>
          </p:nvPr>
        </p:nvSpPr>
        <p:spPr/>
        <p:txBody>
          <a:bodyPr/>
          <a:lstStyle/>
          <a:p>
            <a:pPr>
              <a:defRPr/>
            </a:pPr>
            <a:fld id="{E012746B-25C1-4C4F-9BEE-44D5ACE4CFFC}" type="slidenum">
              <a:rPr lang="en-US" altLang="en-US" smtClean="0"/>
              <a:pPr>
                <a:defRPr/>
              </a:pPr>
              <a:t>6</a:t>
            </a:fld>
            <a:endParaRPr lang="en-US" altLang="en-US"/>
          </a:p>
        </p:txBody>
      </p:sp>
    </p:spTree>
    <p:extLst>
      <p:ext uri="{BB962C8B-B14F-4D97-AF65-F5344CB8AC3E}">
        <p14:creationId xmlns:p14="http://schemas.microsoft.com/office/powerpoint/2010/main" val="417120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444236"/>
            <a:ext cx="5661660" cy="4449059"/>
          </a:xfrm>
        </p:spPr>
        <p:txBody>
          <a:bodyPr>
            <a:normAutofit lnSpcReduction="10000"/>
          </a:bodyPr>
          <a:lstStyle/>
          <a:p>
            <a:pPr algn="l" defTabSz="939363">
              <a:defRPr/>
            </a:pPr>
            <a:r>
              <a:rPr lang="en-US" sz="1100" b="1" i="1" dirty="0">
                <a:solidFill>
                  <a:srgbClr val="000000"/>
                </a:solidFill>
              </a:rPr>
              <a:t>**Instructors Can Adapt These Comments to Fit the Age-Appropriateness of Their Students.** </a:t>
            </a:r>
            <a:r>
              <a:rPr lang="en-US" sz="1100" b="1" dirty="0">
                <a:solidFill>
                  <a:srgbClr val="000000"/>
                </a:solidFill>
              </a:rPr>
              <a:t>This is also where instructors will want to “show and tell.” Have life jackets of various types and sizes available for the kids to try one and adjust its size. What happens when a life jacket is too large or too small?  During this section ask for volunteers, being careful to ask permission to put a life jacket on a student. Always be very careful if touching the students and ask permission. Be sure another adult or teacher is nearby.</a:t>
            </a:r>
          </a:p>
          <a:p>
            <a:pPr marL="171450" indent="-171450" algn="l">
              <a:buFont typeface="Arial" panose="020B0604020202020204" pitchFamily="34" charset="0"/>
              <a:buChar char="•"/>
            </a:pPr>
            <a:r>
              <a:rPr lang="en-US" sz="1100" dirty="0"/>
              <a:t>U.S.</a:t>
            </a:r>
            <a:r>
              <a:rPr lang="en-US" sz="1100" baseline="0" dirty="0"/>
              <a:t> Coast </a:t>
            </a:r>
            <a:r>
              <a:rPr lang="en-US" sz="1100" dirty="0"/>
              <a:t>Guard approved life jackets are required for every person in the boat and should be worn by everyone.  This includes your</a:t>
            </a:r>
            <a:r>
              <a:rPr lang="en-US" sz="1100" baseline="0" dirty="0"/>
              <a:t> parents, brothers and sisters, friends. </a:t>
            </a:r>
            <a:r>
              <a:rPr lang="en-US" sz="1100" b="1" baseline="0" dirty="0"/>
              <a:t> Encourage wear anytime near the water’s edge to help reduce the risk of drowning if a person unexpectedly falls in.</a:t>
            </a:r>
            <a:endParaRPr lang="en-US" sz="1100" dirty="0"/>
          </a:p>
          <a:p>
            <a:pPr algn="l" defTabSz="939363">
              <a:defRPr/>
            </a:pPr>
            <a:r>
              <a:rPr lang="en-US" sz="1100" dirty="0"/>
              <a:t>* Lifejackets need to be fitted and adjusted for adults and children. Emphasize the age that children </a:t>
            </a:r>
            <a:r>
              <a:rPr lang="en-US" sz="1100" b="1" dirty="0"/>
              <a:t>MUST</a:t>
            </a:r>
            <a:r>
              <a:rPr lang="en-US" sz="1100" dirty="0"/>
              <a:t> wear</a:t>
            </a:r>
            <a:r>
              <a:rPr lang="en-US" sz="1100" baseline="0" dirty="0"/>
              <a:t> a life jacket in your state.</a:t>
            </a:r>
          </a:p>
          <a:p>
            <a:pPr algn="l" defTabSz="939363">
              <a:defRPr/>
            </a:pPr>
            <a:r>
              <a:rPr lang="en-US" sz="1100" dirty="0"/>
              <a:t>*</a:t>
            </a:r>
            <a:r>
              <a:rPr lang="en-US" sz="1100" baseline="0" dirty="0"/>
              <a:t> </a:t>
            </a:r>
            <a:r>
              <a:rPr lang="en-US" sz="1100" dirty="0"/>
              <a:t>Children’s life jackets are approved for specific weight categories. Check the “User Weight” on the label and for an approval statement.</a:t>
            </a:r>
          </a:p>
          <a:p>
            <a:pPr algn="l" defTabSz="939363">
              <a:defRPr/>
            </a:pPr>
            <a:r>
              <a:rPr lang="en-US" sz="1100" dirty="0"/>
              <a:t>* U S Coast Guard-approved inflatable life jackets are authorized for use by persons 16 years of age and older (check the label).</a:t>
            </a:r>
          </a:p>
          <a:p>
            <a:pPr algn="l" defTabSz="939363">
              <a:defRPr/>
            </a:pPr>
            <a:r>
              <a:rPr lang="en-US" sz="1100" dirty="0"/>
              <a:t>* Inflatable life jackets require regular maintenance and attention to the condition of the inflator.</a:t>
            </a:r>
          </a:p>
          <a:p>
            <a:pPr marL="171450" indent="-171450" algn="l">
              <a:buFont typeface="Arial" panose="020B0604020202020204" pitchFamily="34" charset="0"/>
              <a:buChar char="•"/>
            </a:pPr>
            <a:r>
              <a:rPr lang="en-US" sz="1100" dirty="0"/>
              <a:t>Lifejackets not only reduce the risk of drowning, they also can provide protection from rocks and other debris, provide a place to store emergency equipment (e.g., whistle, signal mirror, light), and can help keep paddlers warm.  </a:t>
            </a:r>
            <a:r>
              <a:rPr lang="en-US" sz="1100" b="1" dirty="0"/>
              <a:t>Always</a:t>
            </a:r>
            <a:r>
              <a:rPr lang="en-US" sz="1100" b="1" baseline="0" dirty="0"/>
              <a:t> remember that a whistle Is not a toy.  It is for getting help or attracting attention when you can’t be seen by bigger boats. </a:t>
            </a:r>
            <a:r>
              <a:rPr lang="en-US" sz="1100" b="1" dirty="0"/>
              <a:t> Although</a:t>
            </a:r>
            <a:r>
              <a:rPr lang="en-US" sz="1100" b="1" baseline="0" dirty="0"/>
              <a:t> you</a:t>
            </a:r>
            <a:r>
              <a:rPr lang="en-US" sz="1100" b="1" dirty="0"/>
              <a:t> could have an air horn to meet legal requirements, it might be worth emphasizing that the whistle is on you all the time, ready to be used in the rare cases it’s needed.    </a:t>
            </a:r>
          </a:p>
          <a:p>
            <a:pPr algn="l" defTabSz="939363">
              <a:defRPr/>
            </a:pPr>
            <a:r>
              <a:rPr lang="en-US" sz="1100" dirty="0"/>
              <a:t>* Bright colors such </a:t>
            </a:r>
            <a:r>
              <a:rPr lang="en-US" sz="1100" dirty="0">
                <a:solidFill>
                  <a:srgbClr val="000000"/>
                </a:solidFill>
              </a:rPr>
              <a:t>as red, yellow, or orange </a:t>
            </a:r>
            <a:r>
              <a:rPr lang="en-US" sz="1100" dirty="0"/>
              <a:t>enhance visibility and are preferred over blue, olive, or camouflage on</a:t>
            </a:r>
            <a:r>
              <a:rPr lang="en-US" sz="1100" baseline="0" dirty="0"/>
              <a:t> </a:t>
            </a:r>
            <a:r>
              <a:rPr lang="en-US" sz="1100" dirty="0"/>
              <a:t>waterways. </a:t>
            </a:r>
          </a:p>
          <a:p>
            <a:pPr marL="171450" indent="-171450" algn="l">
              <a:buFont typeface="Arial" panose="020B0604020202020204" pitchFamily="34" charset="0"/>
              <a:buChar char="•"/>
            </a:pPr>
            <a:endParaRPr lang="en-US" sz="1100" dirty="0"/>
          </a:p>
          <a:p>
            <a:pPr marL="0" indent="0" algn="l">
              <a:buFontTx/>
              <a:buNone/>
            </a:pPr>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1654D227-7A6B-4077-B0D3-D1907773D9ED}" type="slidenum">
              <a:rPr lang="en-US" smtClean="0"/>
              <a:t>7</a:t>
            </a:fld>
            <a:endParaRPr lang="en-US" dirty="0"/>
          </a:p>
        </p:txBody>
      </p:sp>
    </p:spTree>
    <p:extLst>
      <p:ext uri="{BB962C8B-B14F-4D97-AF65-F5344CB8AC3E}">
        <p14:creationId xmlns:p14="http://schemas.microsoft.com/office/powerpoint/2010/main" val="61625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100" b="1" i="1" dirty="0">
                <a:solidFill>
                  <a:srgbClr val="000000"/>
                </a:solidFill>
              </a:rPr>
              <a:t>**Instructors Can Adapt These Comments to Fit the Age-Appropriateness of Their Students.**</a:t>
            </a:r>
          </a:p>
          <a:p>
            <a:r>
              <a:rPr lang="en-US" sz="1100" b="1" dirty="0">
                <a:solidFill>
                  <a:srgbClr val="000000"/>
                </a:solidFill>
              </a:rPr>
              <a:t>The lifejackets:</a:t>
            </a:r>
          </a:p>
          <a:p>
            <a:pPr marL="171450" indent="-171450">
              <a:buFont typeface="Arial" panose="020B0604020202020204" pitchFamily="34" charset="0"/>
              <a:buChar char="•"/>
            </a:pPr>
            <a:r>
              <a:rPr lang="en-US" sz="1100" dirty="0"/>
              <a:t>Explain that the seat cushion and life ring types are for throwing. Add that by tying a line on these they can be used to help pull someone out of the water. This will also help in later slides when you discuss the Reach-Throw-Row-and Go techniques.</a:t>
            </a:r>
          </a:p>
          <a:p>
            <a:pPr marL="171450" indent="-171450">
              <a:buFont typeface="Arial" panose="020B0604020202020204" pitchFamily="34" charset="0"/>
              <a:buChar char="•"/>
            </a:pPr>
            <a:r>
              <a:rPr lang="en-US" sz="1100" dirty="0"/>
              <a:t>The last sample of life jacket is designed for paddling. Describe the wider armholes and freedom of movement it provides. </a:t>
            </a:r>
          </a:p>
          <a:p>
            <a:pPr defTabSz="939363">
              <a:defRPr/>
            </a:pPr>
            <a:r>
              <a:rPr lang="en-US" sz="1100" b="1" dirty="0"/>
              <a:t>    </a:t>
            </a:r>
          </a:p>
          <a:p>
            <a:pPr marL="0" indent="0">
              <a:buFont typeface="Arial" panose="020B0604020202020204" pitchFamily="34" charset="0"/>
              <a:buNone/>
            </a:pPr>
            <a:endParaRPr lang="en-US" sz="1100" b="1" dirty="0"/>
          </a:p>
          <a:p>
            <a:pPr marL="171450" indent="-171450">
              <a:buFont typeface="Arial" panose="020B0604020202020204" pitchFamily="34" charset="0"/>
              <a:buChar char="•"/>
            </a:pPr>
            <a:endParaRPr lang="en-US" sz="1100" dirty="0"/>
          </a:p>
          <a:p>
            <a:pPr marL="0" indent="0">
              <a:buFontTx/>
              <a:buNone/>
            </a:pPr>
            <a:endParaRPr lang="en-US" sz="1100" dirty="0"/>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76558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Life Jackets come in different sizes.  Always be sure it fits and won’t fall off. If possible, demonstrate different sizes and types. With</a:t>
            </a:r>
            <a:r>
              <a:rPr lang="en-US" sz="1100" baseline="0" dirty="0"/>
              <a:t> parent’s permission, have kids try the wrong size on and demonstrate why fit is important.  This is a good point to have student participation. </a:t>
            </a:r>
          </a:p>
          <a:p>
            <a:endParaRPr lang="en-US" sz="1100" baseline="0" dirty="0"/>
          </a:p>
          <a:p>
            <a:r>
              <a:rPr lang="en-US" sz="1100" b="1" baseline="0" dirty="0"/>
              <a:t>Instructor note: Be very careful when helping kids try on life jackets. This is why it’s required that all instructors have complied with any youth protection classes required by the school or school district have been completed. One recommendation is to take the Youth Protection Course offered by the Boy Scouts of America, that is required when working the Sea Scouts. You can find this course at: https://</a:t>
            </a:r>
            <a:r>
              <a:rPr lang="en-US" sz="1100" b="1" baseline="0" dirty="0" err="1"/>
              <a:t>my.scouting.org</a:t>
            </a:r>
            <a:r>
              <a:rPr lang="en-US" sz="1100" b="1" baseline="0" dirty="0"/>
              <a:t>/</a:t>
            </a:r>
            <a:endParaRPr lang="en-US" sz="1100" b="1" dirty="0"/>
          </a:p>
        </p:txBody>
      </p:sp>
      <p:sp>
        <p:nvSpPr>
          <p:cNvPr id="4" name="Slide Number Placeholder 3"/>
          <p:cNvSpPr>
            <a:spLocks noGrp="1"/>
          </p:cNvSpPr>
          <p:nvPr>
            <p:ph type="sldNum" sz="quarter" idx="10"/>
          </p:nvPr>
        </p:nvSpPr>
        <p:spPr/>
        <p:txBody>
          <a:bodyPr/>
          <a:lstStyle/>
          <a:p>
            <a:fld id="{1654D227-7A6B-4077-B0D3-D1907773D9ED}" type="slidenum">
              <a:rPr lang="en-US" smtClean="0"/>
              <a:t>9</a:t>
            </a:fld>
            <a:endParaRPr lang="en-US" dirty="0"/>
          </a:p>
        </p:txBody>
      </p:sp>
    </p:spTree>
    <p:extLst>
      <p:ext uri="{BB962C8B-B14F-4D97-AF65-F5344CB8AC3E}">
        <p14:creationId xmlns:p14="http://schemas.microsoft.com/office/powerpoint/2010/main" val="401059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2018 - Coast Guard Auxiliary Association, Inc.   </a:t>
            </a:r>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Copyright 2018 - Coast Guard Auxiliary Association, Inc.   </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endParaRPr lang="en-US" dirty="0"/>
          </a:p>
        </p:txBody>
      </p:sp>
      <p:sp>
        <p:nvSpPr>
          <p:cNvPr id="4" name="Footer Placeholder 4"/>
          <p:cNvSpPr>
            <a:spLocks noGrp="1"/>
          </p:cNvSpPr>
          <p:nvPr>
            <p:ph type="ftr" sz="quarter" idx="11"/>
          </p:nvPr>
        </p:nvSpPr>
        <p:spPr>
          <a:xfrm>
            <a:off x="3352800" y="6356350"/>
            <a:ext cx="2895600" cy="365125"/>
          </a:xfrm>
        </p:spPr>
        <p:txBody>
          <a:bodyPr/>
          <a:lstStyle/>
          <a:p>
            <a:r>
              <a:rPr lang="en-US"/>
              <a:t>Copyright 2018 - Coast Guard Auxiliary Association, Inc.   </a:t>
            </a:r>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Copyright 2018 - Coast Guard Auxiliary Association, Inc.   </a:t>
            </a:r>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Copyright 2018 - Coast Guard Auxiliary Association, Inc.   </a:t>
            </a:r>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Copyright 2018 - Coast Guard Auxiliary Association, Inc.   </a:t>
            </a:r>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 Coast Guard Auxiliary Association, Inc.   </a:t>
            </a:r>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xml"/><Relationship Id="rId7" Type="http://schemas.openxmlformats.org/officeDocument/2006/relationships/image" Target="../media/image7.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46.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67.jpeg"/><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76400" y="3200400"/>
            <a:ext cx="7467600" cy="1524000"/>
          </a:xfrm>
        </p:spPr>
        <p:txBody>
          <a:bodyPr>
            <a:noAutofit/>
          </a:bodyPr>
          <a:lstStyle/>
          <a:p>
            <a:pPr algn="ctr"/>
            <a:r>
              <a:rPr lang="en-US" sz="4800" dirty="0"/>
              <a:t> </a:t>
            </a:r>
          </a:p>
        </p:txBody>
      </p:sp>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63896" y="1730313"/>
            <a:ext cx="2067658" cy="2000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33600" y="3581400"/>
            <a:ext cx="7010400" cy="584776"/>
          </a:xfrm>
          <a:prstGeom prst="rect">
            <a:avLst/>
          </a:prstGeom>
        </p:spPr>
        <p:txBody>
          <a:bodyPr wrap="square">
            <a:spAutoFit/>
          </a:bodyPr>
          <a:lstStyle/>
          <a:p>
            <a:pPr algn="ctr"/>
            <a:endParaRPr lang="en-US" sz="3200" dirty="0"/>
          </a:p>
        </p:txBody>
      </p:sp>
      <p:pic>
        <p:nvPicPr>
          <p:cNvPr id="8" name="Picture 9" descr="3 cov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06577" y="1876432"/>
            <a:ext cx="3962400" cy="1848123"/>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11985" y="130481"/>
            <a:ext cx="9144000" cy="1508105"/>
          </a:xfrm>
          <a:prstGeom prst="rect">
            <a:avLst/>
          </a:prstGeom>
          <a:noFill/>
          <a:ln>
            <a:noFill/>
          </a:ln>
        </p:spPr>
        <p:txBody>
          <a:bodyPr wrap="square" rtlCol="0">
            <a:spAutoFit/>
          </a:bodyPr>
          <a:lstStyle/>
          <a:p>
            <a:pPr algn="ctr"/>
            <a:r>
              <a:rPr lang="en-US" sz="6000" b="1" dirty="0">
                <a:solidFill>
                  <a:srgbClr val="000090"/>
                </a:solidFill>
                <a:latin typeface="Arial"/>
                <a:cs typeface="Arial"/>
              </a:rPr>
              <a:t>      </a:t>
            </a:r>
            <a:r>
              <a:rPr lang="en-US" sz="6000" b="1" dirty="0">
                <a:solidFill>
                  <a:srgbClr val="000090"/>
                </a:solidFill>
                <a:latin typeface="Arial Black"/>
                <a:cs typeface="Arial Black"/>
              </a:rPr>
              <a:t>Water N’ Kids</a:t>
            </a:r>
          </a:p>
          <a:p>
            <a:pPr algn="ctr"/>
            <a:r>
              <a:rPr lang="en-US" sz="3200" b="1" dirty="0">
                <a:solidFill>
                  <a:srgbClr val="000090"/>
                </a:solidFill>
              </a:rPr>
              <a:t>              </a:t>
            </a:r>
            <a:r>
              <a:rPr lang="en-US" sz="3200" b="1" dirty="0">
                <a:solidFill>
                  <a:srgbClr val="000090"/>
                </a:solidFill>
                <a:latin typeface="Arial Black"/>
                <a:cs typeface="Arial Black"/>
              </a:rPr>
              <a:t>Water Safety Program</a:t>
            </a:r>
          </a:p>
        </p:txBody>
      </p:sp>
      <p:pic>
        <p:nvPicPr>
          <p:cNvPr id="3" name="Picture 2" descr="A person and a child on a boat&#10;&#10;Description automatically generated with medium confidence">
            <a:extLst>
              <a:ext uri="{FF2B5EF4-FFF2-40B4-BE49-F238E27FC236}">
                <a16:creationId xmlns:a16="http://schemas.microsoft.com/office/drawing/2014/main" id="{6C27192B-FB7D-BEA6-28D0-9E0D9B8837E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21242815">
            <a:off x="989074" y="4161892"/>
            <a:ext cx="3482726" cy="2270117"/>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EB722EEE-6CBE-A2EE-4046-83D433B354D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100533" y="3830285"/>
            <a:ext cx="2901480" cy="2929152"/>
          </a:xfrm>
          <a:prstGeom prst="rect">
            <a:avLst/>
          </a:prstGeom>
        </p:spPr>
      </p:pic>
    </p:spTree>
    <p:custDataLst>
      <p:tags r:id="rId1"/>
    </p:custDataLst>
    <p:extLst>
      <p:ext uri="{BB962C8B-B14F-4D97-AF65-F5344CB8AC3E}">
        <p14:creationId xmlns:p14="http://schemas.microsoft.com/office/powerpoint/2010/main" val="965664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4F6BD96A-710B-5908-6627-DAFD86360FC5}"/>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Life Jackets</a:t>
            </a:r>
          </a:p>
        </p:txBody>
      </p:sp>
      <p:pic>
        <p:nvPicPr>
          <p:cNvPr id="4" name="Content Placeholder 8" descr="8147CG Tag.jpg">
            <a:extLst>
              <a:ext uri="{FF2B5EF4-FFF2-40B4-BE49-F238E27FC236}">
                <a16:creationId xmlns:a16="http://schemas.microsoft.com/office/drawing/2014/main" id="{027A2821-B790-FDCC-B4CF-06B7F0D6324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l="-25000" r="-25000"/>
          <a:stretch>
            <a:fillRect/>
          </a:stretch>
        </p:blipFill>
        <p:spPr>
          <a:xfrm>
            <a:off x="42710" y="1123143"/>
            <a:ext cx="4885647" cy="3753658"/>
          </a:xfrm>
        </p:spPr>
      </p:pic>
      <p:sp>
        <p:nvSpPr>
          <p:cNvPr id="3" name="TextBox 2">
            <a:extLst>
              <a:ext uri="{FF2B5EF4-FFF2-40B4-BE49-F238E27FC236}">
                <a16:creationId xmlns:a16="http://schemas.microsoft.com/office/drawing/2014/main" id="{89F56F20-979D-10C9-9F8E-4505B1101478}"/>
              </a:ext>
            </a:extLst>
          </p:cNvPr>
          <p:cNvSpPr txBox="1"/>
          <p:nvPr/>
        </p:nvSpPr>
        <p:spPr>
          <a:xfrm>
            <a:off x="5751994" y="1393031"/>
            <a:ext cx="3008183" cy="2688813"/>
          </a:xfrm>
          <a:prstGeom prst="rect">
            <a:avLst/>
          </a:prstGeom>
          <a:noFill/>
          <a:ln>
            <a:solidFill>
              <a:schemeClr val="accent1"/>
            </a:solidFill>
          </a:ln>
        </p:spPr>
        <p:txBody>
          <a:bodyPr wrap="square" rtlCol="0">
            <a:spAutoFit/>
          </a:bodyPr>
          <a:lstStyle/>
          <a:p>
            <a:r>
              <a:rPr lang="en-US" sz="2812" b="1" dirty="0">
                <a:solidFill>
                  <a:srgbClr val="FF0000"/>
                </a:solidFill>
                <a:latin typeface="Arial" panose="020B0604020202020204" pitchFamily="34" charset="0"/>
                <a:cs typeface="Arial" panose="020B0604020202020204" pitchFamily="34" charset="0"/>
              </a:rPr>
              <a:t>Always look for this tag and the printed label to know your life jacket is Coast Guard approved</a:t>
            </a:r>
          </a:p>
        </p:txBody>
      </p:sp>
      <p:sp>
        <p:nvSpPr>
          <p:cNvPr id="7" name="Left Arrow 6">
            <a:extLst>
              <a:ext uri="{FF2B5EF4-FFF2-40B4-BE49-F238E27FC236}">
                <a16:creationId xmlns:a16="http://schemas.microsoft.com/office/drawing/2014/main" id="{E79BFB2C-703B-1A0B-42EE-4D4327A3FD10}"/>
              </a:ext>
            </a:extLst>
          </p:cNvPr>
          <p:cNvSpPr/>
          <p:nvPr/>
        </p:nvSpPr>
        <p:spPr>
          <a:xfrm rot="19296639">
            <a:off x="3944187" y="2864462"/>
            <a:ext cx="1739381" cy="558484"/>
          </a:xfrm>
          <a:prstGeom prst="leftArrow">
            <a:avLst>
              <a:gd name="adj1" fmla="val 3208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FF0000"/>
              </a:solidFill>
            </a:endParaRPr>
          </a:p>
        </p:txBody>
      </p:sp>
    </p:spTree>
    <p:extLst>
      <p:ext uri="{BB962C8B-B14F-4D97-AF65-F5344CB8AC3E}">
        <p14:creationId xmlns:p14="http://schemas.microsoft.com/office/powerpoint/2010/main" val="3159249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05800" cy="990600"/>
          </a:xfrm>
        </p:spPr>
        <p:txBody>
          <a:bodyPr>
            <a:noAutofit/>
          </a:bodyPr>
          <a:lstStyle/>
          <a:p>
            <a:pPr algn="ctr"/>
            <a:r>
              <a:rPr lang="en-US" b="1" dirty="0">
                <a:solidFill>
                  <a:schemeClr val="tx2"/>
                </a:solidFill>
                <a:latin typeface="Arial" panose="020B0604020202020204" pitchFamily="34" charset="0"/>
                <a:cs typeface="Arial" panose="020B0604020202020204" pitchFamily="34" charset="0"/>
              </a:rPr>
              <a:t>Parts of a Boat</a:t>
            </a:r>
          </a:p>
        </p:txBody>
      </p:sp>
      <p:sp>
        <p:nvSpPr>
          <p:cNvPr id="3" name="Slide Number Placeholder 2"/>
          <p:cNvSpPr>
            <a:spLocks noGrp="1"/>
          </p:cNvSpPr>
          <p:nvPr>
            <p:ph type="sldNum" sz="quarter" idx="12"/>
          </p:nvPr>
        </p:nvSpPr>
        <p:spPr/>
        <p:txBody>
          <a:bodyPr/>
          <a:lstStyle/>
          <a:p>
            <a:fld id="{380ED3A3-BA43-43DE-9A59-7E0E033A89EB}" type="slidenum">
              <a:rPr lang="en-US" smtClean="0"/>
              <a:t>11</a:t>
            </a:fld>
            <a:endParaRPr lang="en-US" dirty="0"/>
          </a:p>
        </p:txBody>
      </p:sp>
      <p:sp>
        <p:nvSpPr>
          <p:cNvPr id="4" name="TextBox 3"/>
          <p:cNvSpPr txBox="1"/>
          <p:nvPr/>
        </p:nvSpPr>
        <p:spPr>
          <a:xfrm>
            <a:off x="2615847" y="990777"/>
            <a:ext cx="4369506" cy="584776"/>
          </a:xfrm>
          <a:prstGeom prst="rect">
            <a:avLst/>
          </a:prstGeom>
          <a:noFill/>
          <a:ln>
            <a:noFill/>
          </a:ln>
        </p:spPr>
        <p:txBody>
          <a:bodyPr wrap="none" rtlCol="0">
            <a:spAutoFit/>
          </a:bodyPr>
          <a:lstStyle/>
          <a:p>
            <a:pPr algn="ctr"/>
            <a:r>
              <a:rPr lang="en-US" sz="3200" b="1" dirty="0">
                <a:solidFill>
                  <a:schemeClr val="tx2"/>
                </a:solidFill>
                <a:latin typeface="Arial Black"/>
                <a:cs typeface="Arial Black"/>
              </a:rPr>
              <a:t>Boater’s Language</a:t>
            </a:r>
          </a:p>
        </p:txBody>
      </p:sp>
      <p:pic>
        <p:nvPicPr>
          <p:cNvPr id="13" name="Picture 6" descr="boat side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199" y="3118523"/>
            <a:ext cx="7903887" cy="2578932"/>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Oval 8"/>
          <p:cNvSpPr>
            <a:spLocks noChangeArrowheads="1"/>
          </p:cNvSpPr>
          <p:nvPr/>
        </p:nvSpPr>
        <p:spPr bwMode="auto">
          <a:xfrm>
            <a:off x="7391400" y="1905000"/>
            <a:ext cx="609600" cy="609600"/>
          </a:xfrm>
          <a:prstGeom prst="ellipse">
            <a:avLst/>
          </a:prstGeom>
          <a:noFill/>
          <a:ln w="50800">
            <a:solidFill>
              <a:srgbClr val="FF0000"/>
            </a:solidFill>
            <a:round/>
            <a:headEnd/>
            <a:tailEnd type="none" w="med" len="lg"/>
          </a:ln>
          <a:effectLst/>
        </p:spPr>
        <p:txBody>
          <a:bodyPr wrap="none" anchor="ctr"/>
          <a:lstStyle/>
          <a:p>
            <a:pPr algn="ctr"/>
            <a:r>
              <a:rPr lang="en-US" sz="2400" b="1" dirty="0"/>
              <a:t>2</a:t>
            </a:r>
          </a:p>
        </p:txBody>
      </p:sp>
      <p:sp>
        <p:nvSpPr>
          <p:cNvPr id="19" name="Oval 8"/>
          <p:cNvSpPr>
            <a:spLocks noChangeArrowheads="1"/>
          </p:cNvSpPr>
          <p:nvPr/>
        </p:nvSpPr>
        <p:spPr bwMode="auto">
          <a:xfrm>
            <a:off x="4495800" y="19050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dirty="0">
                <a:solidFill>
                  <a:srgbClr val="000000"/>
                </a:solidFill>
              </a:rPr>
              <a:t>3</a:t>
            </a:r>
          </a:p>
        </p:txBody>
      </p:sp>
      <p:sp>
        <p:nvSpPr>
          <p:cNvPr id="20" name="Oval 8"/>
          <p:cNvSpPr>
            <a:spLocks noChangeArrowheads="1"/>
          </p:cNvSpPr>
          <p:nvPr/>
        </p:nvSpPr>
        <p:spPr bwMode="auto">
          <a:xfrm>
            <a:off x="1371600" y="17526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a:solidFill>
                  <a:srgbClr val="000000"/>
                </a:solidFill>
              </a:rPr>
              <a:t>1</a:t>
            </a:r>
          </a:p>
        </p:txBody>
      </p:sp>
      <p:sp>
        <p:nvSpPr>
          <p:cNvPr id="24" name="Line 16"/>
          <p:cNvSpPr>
            <a:spLocks noChangeShapeType="1"/>
          </p:cNvSpPr>
          <p:nvPr/>
        </p:nvSpPr>
        <p:spPr bwMode="auto">
          <a:xfrm>
            <a:off x="4897875" y="2613215"/>
            <a:ext cx="914400" cy="1981200"/>
          </a:xfrm>
          <a:prstGeom prst="line">
            <a:avLst/>
          </a:prstGeom>
          <a:noFill/>
          <a:ln w="50800">
            <a:solidFill>
              <a:schemeClr val="tx1"/>
            </a:solidFill>
            <a:round/>
            <a:headEnd/>
            <a:tailEnd type="triangle"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Line 16"/>
          <p:cNvSpPr>
            <a:spLocks noChangeShapeType="1"/>
          </p:cNvSpPr>
          <p:nvPr/>
        </p:nvSpPr>
        <p:spPr bwMode="auto">
          <a:xfrm flipH="1">
            <a:off x="1129629" y="2459628"/>
            <a:ext cx="457200" cy="1219200"/>
          </a:xfrm>
          <a:prstGeom prst="line">
            <a:avLst/>
          </a:prstGeom>
          <a:noFill/>
          <a:ln w="50800">
            <a:solidFill>
              <a:schemeClr val="tx1"/>
            </a:solidFill>
            <a:round/>
            <a:headEnd/>
            <a:tailEnd type="triangle"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16"/>
          <p:cNvSpPr>
            <a:spLocks noChangeShapeType="1"/>
          </p:cNvSpPr>
          <p:nvPr/>
        </p:nvSpPr>
        <p:spPr bwMode="auto">
          <a:xfrm>
            <a:off x="7620000" y="2590800"/>
            <a:ext cx="0" cy="1295400"/>
          </a:xfrm>
          <a:prstGeom prst="line">
            <a:avLst/>
          </a:prstGeom>
          <a:noFill/>
          <a:ln w="50800">
            <a:solidFill>
              <a:schemeClr val="tx1"/>
            </a:solidFill>
            <a:round/>
            <a:headEnd/>
            <a:tailEnd type="triangle"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 name="TextBox 22">
            <a:extLst>
              <a:ext uri="{FF2B5EF4-FFF2-40B4-BE49-F238E27FC236}">
                <a16:creationId xmlns:a16="http://schemas.microsoft.com/office/drawing/2014/main" id="{97246431-4F18-12AD-42E6-C3CC97A1112D}"/>
              </a:ext>
            </a:extLst>
          </p:cNvPr>
          <p:cNvSpPr txBox="1"/>
          <p:nvPr/>
        </p:nvSpPr>
        <p:spPr>
          <a:xfrm>
            <a:off x="1766098" y="2811490"/>
            <a:ext cx="751552" cy="461665"/>
          </a:xfrm>
          <a:prstGeom prst="rect">
            <a:avLst/>
          </a:prstGeom>
          <a:noFill/>
          <a:ln>
            <a:solidFill>
              <a:schemeClr val="accent1"/>
            </a:solidFill>
          </a:ln>
        </p:spPr>
        <p:txBody>
          <a:bodyPr wrap="none" rtlCol="0">
            <a:spAutoFit/>
          </a:bodyPr>
          <a:lstStyle/>
          <a:p>
            <a:r>
              <a:rPr lang="en-US" sz="2400" b="1" dirty="0"/>
              <a:t>Bow</a:t>
            </a:r>
          </a:p>
        </p:txBody>
      </p:sp>
      <p:sp>
        <p:nvSpPr>
          <p:cNvPr id="27" name="TextBox 26">
            <a:extLst>
              <a:ext uri="{FF2B5EF4-FFF2-40B4-BE49-F238E27FC236}">
                <a16:creationId xmlns:a16="http://schemas.microsoft.com/office/drawing/2014/main" id="{F708B604-3914-723F-31CD-53717B6CED88}"/>
              </a:ext>
            </a:extLst>
          </p:cNvPr>
          <p:cNvSpPr txBox="1"/>
          <p:nvPr/>
        </p:nvSpPr>
        <p:spPr>
          <a:xfrm>
            <a:off x="6693408" y="2613215"/>
            <a:ext cx="863763" cy="461665"/>
          </a:xfrm>
          <a:prstGeom prst="rect">
            <a:avLst/>
          </a:prstGeom>
          <a:noFill/>
          <a:ln>
            <a:solidFill>
              <a:schemeClr val="accent1"/>
            </a:solidFill>
          </a:ln>
        </p:spPr>
        <p:txBody>
          <a:bodyPr wrap="none" rtlCol="0">
            <a:spAutoFit/>
          </a:bodyPr>
          <a:lstStyle/>
          <a:p>
            <a:r>
              <a:rPr lang="en-US" sz="2400" b="1" dirty="0"/>
              <a:t>Stern</a:t>
            </a:r>
          </a:p>
        </p:txBody>
      </p:sp>
      <p:sp>
        <p:nvSpPr>
          <p:cNvPr id="29" name="TextBox 28">
            <a:extLst>
              <a:ext uri="{FF2B5EF4-FFF2-40B4-BE49-F238E27FC236}">
                <a16:creationId xmlns:a16="http://schemas.microsoft.com/office/drawing/2014/main" id="{97622BCF-2F82-331C-D969-33A134461100}"/>
              </a:ext>
            </a:extLst>
          </p:cNvPr>
          <p:cNvSpPr txBox="1"/>
          <p:nvPr/>
        </p:nvSpPr>
        <p:spPr>
          <a:xfrm>
            <a:off x="4346450" y="2962426"/>
            <a:ext cx="694421" cy="461665"/>
          </a:xfrm>
          <a:prstGeom prst="rect">
            <a:avLst/>
          </a:prstGeom>
          <a:noFill/>
          <a:ln>
            <a:solidFill>
              <a:schemeClr val="accent1"/>
            </a:solidFill>
          </a:ln>
        </p:spPr>
        <p:txBody>
          <a:bodyPr wrap="none" rtlCol="0">
            <a:spAutoFit/>
          </a:bodyPr>
          <a:lstStyle/>
          <a:p>
            <a:r>
              <a:rPr lang="en-US" sz="2400" b="1" dirty="0"/>
              <a:t>Hull</a:t>
            </a:r>
          </a:p>
        </p:txBody>
      </p:sp>
    </p:spTree>
    <p:extLst>
      <p:ext uri="{BB962C8B-B14F-4D97-AF65-F5344CB8AC3E}">
        <p14:creationId xmlns:p14="http://schemas.microsoft.com/office/powerpoint/2010/main" val="518569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24800" cy="1143000"/>
          </a:xfrm>
        </p:spPr>
        <p:txBody>
          <a:bodyPr>
            <a:normAutofit/>
          </a:bodyPr>
          <a:lstStyle/>
          <a:p>
            <a:pPr algn="ctr"/>
            <a:r>
              <a:rPr lang="en-US" b="1" dirty="0">
                <a:solidFill>
                  <a:schemeClr val="tx2"/>
                </a:solidFill>
                <a:latin typeface="Arial" panose="020B0604020202020204" pitchFamily="34" charset="0"/>
                <a:cs typeface="Arial" panose="020B0604020202020204" pitchFamily="34" charset="0"/>
              </a:rPr>
              <a:t>Parts of a Boat</a:t>
            </a:r>
          </a:p>
        </p:txBody>
      </p:sp>
      <p:sp>
        <p:nvSpPr>
          <p:cNvPr id="8" name="TextBox 7"/>
          <p:cNvSpPr txBox="1"/>
          <p:nvPr/>
        </p:nvSpPr>
        <p:spPr>
          <a:xfrm>
            <a:off x="430559" y="6306454"/>
            <a:ext cx="184666" cy="461665"/>
          </a:xfrm>
          <a:prstGeom prst="rect">
            <a:avLst/>
          </a:prstGeom>
          <a:noFill/>
          <a:ln>
            <a:solidFill>
              <a:schemeClr val="accent1"/>
            </a:solidFill>
          </a:ln>
        </p:spPr>
        <p:txBody>
          <a:bodyPr wrap="none" rtlCol="0">
            <a:spAutoFit/>
          </a:bodyPr>
          <a:lstStyle/>
          <a:p>
            <a:endParaRPr lang="en-US" sz="2400" b="1" dirty="0"/>
          </a:p>
        </p:txBody>
      </p:sp>
      <p:sp>
        <p:nvSpPr>
          <p:cNvPr id="15" name="Oval 7"/>
          <p:cNvSpPr>
            <a:spLocks noChangeArrowheads="1"/>
          </p:cNvSpPr>
          <p:nvPr/>
        </p:nvSpPr>
        <p:spPr bwMode="auto">
          <a:xfrm>
            <a:off x="7620000" y="42672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a:t>4</a:t>
            </a:r>
          </a:p>
        </p:txBody>
      </p:sp>
      <p:sp>
        <p:nvSpPr>
          <p:cNvPr id="16" name="Oval 7"/>
          <p:cNvSpPr>
            <a:spLocks noChangeArrowheads="1"/>
          </p:cNvSpPr>
          <p:nvPr/>
        </p:nvSpPr>
        <p:spPr bwMode="auto">
          <a:xfrm>
            <a:off x="1371600" y="3886200"/>
            <a:ext cx="609600" cy="609600"/>
          </a:xfrm>
          <a:prstGeom prst="ellipse">
            <a:avLst/>
          </a:prstGeom>
          <a:solidFill>
            <a:schemeClr val="tx1">
              <a:alpha val="0"/>
            </a:schemeClr>
          </a:solidFill>
          <a:ln w="50800">
            <a:solidFill>
              <a:srgbClr val="FF0000"/>
            </a:solidFill>
            <a:round/>
            <a:headEnd/>
            <a:tailEnd type="none" w="med" len="lg"/>
          </a:ln>
          <a:effectLst/>
        </p:spPr>
        <p:txBody>
          <a:bodyPr wrap="none" anchor="ctr"/>
          <a:lstStyle/>
          <a:p>
            <a:pPr algn="ctr"/>
            <a:r>
              <a:rPr lang="en-US" sz="2800" b="1" dirty="0"/>
              <a:t>5</a:t>
            </a:r>
          </a:p>
        </p:txBody>
      </p:sp>
      <p:sp>
        <p:nvSpPr>
          <p:cNvPr id="18" name="Line 9"/>
          <p:cNvSpPr>
            <a:spLocks noChangeShapeType="1"/>
          </p:cNvSpPr>
          <p:nvPr/>
        </p:nvSpPr>
        <p:spPr bwMode="auto">
          <a:xfrm flipH="1" flipV="1">
            <a:off x="5943600" y="4572000"/>
            <a:ext cx="1600200" cy="0"/>
          </a:xfrm>
          <a:prstGeom prst="line">
            <a:avLst/>
          </a:prstGeom>
          <a:noFill/>
          <a:ln w="50800">
            <a:solidFill>
              <a:schemeClr val="tx1"/>
            </a:solidFill>
            <a:round/>
            <a:headEnd/>
            <a:tailEnd type="triangle"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9"/>
          <p:cNvSpPr>
            <a:spLocks noChangeShapeType="1"/>
          </p:cNvSpPr>
          <p:nvPr/>
        </p:nvSpPr>
        <p:spPr bwMode="auto">
          <a:xfrm>
            <a:off x="2057400" y="4267200"/>
            <a:ext cx="990600" cy="228600"/>
          </a:xfrm>
          <a:prstGeom prst="line">
            <a:avLst/>
          </a:prstGeom>
          <a:noFill/>
          <a:ln w="50800">
            <a:solidFill>
              <a:schemeClr val="tx1"/>
            </a:solidFill>
            <a:round/>
            <a:headEnd/>
            <a:tailEnd type="triangle"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 name="Picture 3" descr="topview-boat-illustration-white-background-45902903.jpg"/>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rot="5400000">
            <a:off x="1885563" y="2610237"/>
            <a:ext cx="5239669" cy="2609996"/>
          </a:xfrm>
          <a:prstGeom prst="rect">
            <a:avLst/>
          </a:prstGeom>
          <a:ln w="38100" cmpd="sng">
            <a:noFill/>
          </a:ln>
        </p:spPr>
      </p:pic>
      <p:sp>
        <p:nvSpPr>
          <p:cNvPr id="5" name="Diagonal Stripe 4"/>
          <p:cNvSpPr/>
          <p:nvPr/>
        </p:nvSpPr>
        <p:spPr>
          <a:xfrm>
            <a:off x="3886200" y="1524000"/>
            <a:ext cx="533400" cy="457200"/>
          </a:xfrm>
          <a:prstGeom prst="diagStrip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p:cNvSpPr/>
          <p:nvPr/>
        </p:nvSpPr>
        <p:spPr>
          <a:xfrm rot="5080945">
            <a:off x="4582341" y="1504565"/>
            <a:ext cx="517276" cy="482982"/>
          </a:xfrm>
          <a:prstGeom prst="diagStripe">
            <a:avLst>
              <a:gd name="adj" fmla="val 57610"/>
            </a:avLst>
          </a:prstGeom>
          <a:solidFill>
            <a:srgbClr val="21FF0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6ECC589E-80B7-AC2A-5A9B-74C3FDA5A644}"/>
              </a:ext>
            </a:extLst>
          </p:cNvPr>
          <p:cNvSpPr txBox="1"/>
          <p:nvPr/>
        </p:nvSpPr>
        <p:spPr>
          <a:xfrm>
            <a:off x="6169805" y="3886200"/>
            <a:ext cx="2059795" cy="461665"/>
          </a:xfrm>
          <a:prstGeom prst="rect">
            <a:avLst/>
          </a:prstGeom>
          <a:noFill/>
          <a:ln>
            <a:solidFill>
              <a:schemeClr val="accent1"/>
            </a:solidFill>
          </a:ln>
        </p:spPr>
        <p:txBody>
          <a:bodyPr wrap="none" rtlCol="0">
            <a:spAutoFit/>
          </a:bodyPr>
          <a:lstStyle/>
          <a:p>
            <a:r>
              <a:rPr lang="en-US" sz="2400" b="1" dirty="0"/>
              <a:t>Starboard Side</a:t>
            </a:r>
          </a:p>
        </p:txBody>
      </p:sp>
      <p:sp>
        <p:nvSpPr>
          <p:cNvPr id="7" name="TextBox 6">
            <a:extLst>
              <a:ext uri="{FF2B5EF4-FFF2-40B4-BE49-F238E27FC236}">
                <a16:creationId xmlns:a16="http://schemas.microsoft.com/office/drawing/2014/main" id="{5A18805F-CAE7-C868-4926-A4E4782EA333}"/>
              </a:ext>
            </a:extLst>
          </p:cNvPr>
          <p:cNvSpPr txBox="1"/>
          <p:nvPr/>
        </p:nvSpPr>
        <p:spPr>
          <a:xfrm>
            <a:off x="1761744" y="3370486"/>
            <a:ext cx="1335494" cy="461665"/>
          </a:xfrm>
          <a:prstGeom prst="rect">
            <a:avLst/>
          </a:prstGeom>
          <a:noFill/>
          <a:ln>
            <a:solidFill>
              <a:schemeClr val="accent1"/>
            </a:solidFill>
          </a:ln>
        </p:spPr>
        <p:txBody>
          <a:bodyPr wrap="none" rtlCol="0">
            <a:spAutoFit/>
          </a:bodyPr>
          <a:lstStyle/>
          <a:p>
            <a:r>
              <a:rPr lang="en-US" sz="2400" b="1" dirty="0"/>
              <a:t>Port Side</a:t>
            </a:r>
          </a:p>
        </p:txBody>
      </p:sp>
    </p:spTree>
    <p:extLst>
      <p:ext uri="{BB962C8B-B14F-4D97-AF65-F5344CB8AC3E}">
        <p14:creationId xmlns:p14="http://schemas.microsoft.com/office/powerpoint/2010/main" val="1130514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Autofit/>
          </a:bodyPr>
          <a:lstStyle/>
          <a:p>
            <a:pPr algn="ctr"/>
            <a:r>
              <a:rPr lang="en-US" b="1" dirty="0">
                <a:solidFill>
                  <a:schemeClr val="tx2"/>
                </a:solidFill>
                <a:latin typeface="Arial" panose="020B0604020202020204" pitchFamily="34" charset="0"/>
                <a:cs typeface="Arial" panose="020B0604020202020204" pitchFamily="34" charset="0"/>
              </a:rPr>
              <a:t>Capacity Plate</a:t>
            </a:r>
          </a:p>
        </p:txBody>
      </p:sp>
      <p:sp>
        <p:nvSpPr>
          <p:cNvPr id="4" name="Slide Number Placeholder 3"/>
          <p:cNvSpPr>
            <a:spLocks noGrp="1"/>
          </p:cNvSpPr>
          <p:nvPr>
            <p:ph type="sldNum" sz="quarter" idx="12"/>
          </p:nvPr>
        </p:nvSpPr>
        <p:spPr/>
        <p:txBody>
          <a:bodyPr/>
          <a:lstStyle/>
          <a:p>
            <a:fld id="{380ED3A3-BA43-43DE-9A59-7E0E033A89EB}" type="slidenum">
              <a:rPr lang="en-US" smtClean="0"/>
              <a:t>13</a:t>
            </a:fld>
            <a:endParaRPr lang="en-US" dirty="0"/>
          </a:p>
        </p:txBody>
      </p:sp>
      <p:sp>
        <p:nvSpPr>
          <p:cNvPr id="10" name="TextBox 9"/>
          <p:cNvSpPr txBox="1"/>
          <p:nvPr/>
        </p:nvSpPr>
        <p:spPr>
          <a:xfrm>
            <a:off x="4868333" y="3111500"/>
            <a:ext cx="184666" cy="461665"/>
          </a:xfrm>
          <a:prstGeom prst="rect">
            <a:avLst/>
          </a:prstGeom>
          <a:noFill/>
          <a:ln>
            <a:solidFill>
              <a:schemeClr val="accent1"/>
            </a:solidFill>
          </a:ln>
        </p:spPr>
        <p:txBody>
          <a:bodyPr wrap="none" rtlCol="0">
            <a:spAutoFit/>
          </a:bodyPr>
          <a:lstStyle/>
          <a:p>
            <a:endParaRPr lang="en-US" sz="2400" b="1" dirty="0"/>
          </a:p>
        </p:txBody>
      </p:sp>
      <p:pic>
        <p:nvPicPr>
          <p:cNvPr id="11" name="Picture 10" descr="capacitypla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295400"/>
            <a:ext cx="8263467" cy="4721981"/>
          </a:xfrm>
          <a:prstGeom prst="rect">
            <a:avLst/>
          </a:prstGeom>
        </p:spPr>
      </p:pic>
      <p:sp>
        <p:nvSpPr>
          <p:cNvPr id="13" name="TextBox 12"/>
          <p:cNvSpPr txBox="1"/>
          <p:nvPr/>
        </p:nvSpPr>
        <p:spPr>
          <a:xfrm>
            <a:off x="317500" y="6371167"/>
            <a:ext cx="184666" cy="461665"/>
          </a:xfrm>
          <a:prstGeom prst="rect">
            <a:avLst/>
          </a:prstGeom>
          <a:noFill/>
          <a:ln>
            <a:solidFill>
              <a:schemeClr val="accent1"/>
            </a:solidFill>
          </a:ln>
        </p:spPr>
        <p:txBody>
          <a:bodyPr wrap="none" rtlCol="0">
            <a:spAutoFit/>
          </a:bodyPr>
          <a:lstStyle/>
          <a:p>
            <a:endParaRPr lang="en-US" sz="2400" b="1" dirty="0"/>
          </a:p>
        </p:txBody>
      </p:sp>
    </p:spTree>
    <p:extLst>
      <p:ext uri="{BB962C8B-B14F-4D97-AF65-F5344CB8AC3E}">
        <p14:creationId xmlns:p14="http://schemas.microsoft.com/office/powerpoint/2010/main" val="30260023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tx2"/>
                </a:solidFill>
                <a:latin typeface="Arial" panose="020B0604020202020204" pitchFamily="34" charset="0"/>
                <a:cs typeface="Arial" panose="020B0604020202020204" pitchFamily="34" charset="0"/>
              </a:rPr>
              <a:t>Balance the Boat</a:t>
            </a:r>
          </a:p>
        </p:txBody>
      </p:sp>
      <p:sp>
        <p:nvSpPr>
          <p:cNvPr id="3" name="TextBox 2"/>
          <p:cNvSpPr txBox="1"/>
          <p:nvPr/>
        </p:nvSpPr>
        <p:spPr>
          <a:xfrm>
            <a:off x="232833" y="6201833"/>
            <a:ext cx="184666" cy="461665"/>
          </a:xfrm>
          <a:prstGeom prst="rect">
            <a:avLst/>
          </a:prstGeom>
          <a:noFill/>
          <a:ln>
            <a:solidFill>
              <a:schemeClr val="accent1"/>
            </a:solidFill>
          </a:ln>
        </p:spPr>
        <p:txBody>
          <a:bodyPr wrap="none" rtlCol="0">
            <a:spAutoFit/>
          </a:bodyPr>
          <a:lstStyle/>
          <a:p>
            <a:endParaRPr lang="en-US" sz="2400" b="1" dirty="0"/>
          </a:p>
        </p:txBody>
      </p:sp>
      <p:sp>
        <p:nvSpPr>
          <p:cNvPr id="5" name="TextBox 4"/>
          <p:cNvSpPr txBox="1"/>
          <p:nvPr/>
        </p:nvSpPr>
        <p:spPr>
          <a:xfrm>
            <a:off x="4064000" y="3471333"/>
            <a:ext cx="184666" cy="461665"/>
          </a:xfrm>
          <a:prstGeom prst="rect">
            <a:avLst/>
          </a:prstGeom>
          <a:noFill/>
          <a:ln>
            <a:solidFill>
              <a:schemeClr val="accent1"/>
            </a:solidFill>
          </a:ln>
        </p:spPr>
        <p:txBody>
          <a:bodyPr wrap="none" rtlCol="0">
            <a:spAutoFit/>
          </a:bodyPr>
          <a:lstStyle/>
          <a:p>
            <a:endParaRPr lang="en-US" sz="2400" b="1" dirty="0"/>
          </a:p>
        </p:txBody>
      </p:sp>
      <p:pic>
        <p:nvPicPr>
          <p:cNvPr id="11" name="Picture 4" descr="unblanced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2536902"/>
            <a:ext cx="6858000" cy="3812288"/>
          </a:xfrm>
          <a:prstGeom prst="rect">
            <a:avLst/>
          </a:prstGeom>
          <a:ln/>
        </p:spPr>
        <p:style>
          <a:lnRef idx="1">
            <a:schemeClr val="accent1"/>
          </a:lnRef>
          <a:fillRef idx="2">
            <a:schemeClr val="accent1"/>
          </a:fillRef>
          <a:effectRef idx="1">
            <a:schemeClr val="accent1"/>
          </a:effectRef>
          <a:fontRef idx="minor">
            <a:schemeClr val="dk1"/>
          </a:fontRef>
        </p:style>
      </p:pic>
      <p:sp>
        <p:nvSpPr>
          <p:cNvPr id="6" name="TextBox 5"/>
          <p:cNvSpPr txBox="1"/>
          <p:nvPr/>
        </p:nvSpPr>
        <p:spPr>
          <a:xfrm>
            <a:off x="1524000" y="1371600"/>
            <a:ext cx="6171690" cy="1077218"/>
          </a:xfrm>
          <a:prstGeom prst="rect">
            <a:avLst/>
          </a:prstGeom>
          <a:noFill/>
          <a:ln>
            <a:noFill/>
          </a:ln>
        </p:spPr>
        <p:txBody>
          <a:bodyPr wrap="none" rtlCol="0">
            <a:spAutoFit/>
          </a:bodyPr>
          <a:lstStyle/>
          <a:p>
            <a:pPr algn="ctr"/>
            <a:r>
              <a:rPr lang="en-US" sz="3200" dirty="0">
                <a:solidFill>
                  <a:schemeClr val="tx2"/>
                </a:solidFill>
                <a:latin typeface="Arial Black"/>
                <a:cs typeface="Arial Black"/>
              </a:rPr>
              <a:t>The load should be lighter </a:t>
            </a:r>
          </a:p>
          <a:p>
            <a:pPr algn="ctr"/>
            <a:r>
              <a:rPr lang="en-US" sz="3200" dirty="0">
                <a:solidFill>
                  <a:schemeClr val="tx2"/>
                </a:solidFill>
                <a:latin typeface="Arial Black"/>
                <a:cs typeface="Arial Black"/>
              </a:rPr>
              <a:t>in rough water</a:t>
            </a:r>
          </a:p>
        </p:txBody>
      </p:sp>
    </p:spTree>
    <p:extLst>
      <p:ext uri="{BB962C8B-B14F-4D97-AF65-F5344CB8AC3E}">
        <p14:creationId xmlns:p14="http://schemas.microsoft.com/office/powerpoint/2010/main" val="9414776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373751A-A88B-BBF7-08EF-D7E0931C53AA}"/>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Stay Seated</a:t>
            </a:r>
          </a:p>
        </p:txBody>
      </p:sp>
      <p:pic>
        <p:nvPicPr>
          <p:cNvPr id="3" name="Picture 2" descr="A drawing of two kids in a boat&#10;&#10;Description automatically generated">
            <a:extLst>
              <a:ext uri="{FF2B5EF4-FFF2-40B4-BE49-F238E27FC236}">
                <a16:creationId xmlns:a16="http://schemas.microsoft.com/office/drawing/2014/main" id="{47E7C372-FD77-8EB6-65FD-BAA68F95CA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7679" y="1173138"/>
            <a:ext cx="6791921" cy="533411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AAFC73C3-9704-90A1-53B3-D72D5D40AC16}"/>
              </a:ext>
            </a:extLst>
          </p:cNvPr>
          <p:cNvSpPr>
            <a:spLocks noGrp="1" noChangeArrowheads="1"/>
          </p:cNvSpPr>
          <p:nvPr>
            <p:ph idx="1"/>
          </p:nvPr>
        </p:nvSpPr>
        <p:spPr>
          <a:xfrm>
            <a:off x="838200" y="762000"/>
            <a:ext cx="3519488" cy="4876800"/>
          </a:xfrm>
        </p:spPr>
        <p:txBody>
          <a:bodyPr>
            <a:normAutofit/>
          </a:bodyPr>
          <a:lstStyle/>
          <a:p>
            <a:pPr marL="0" indent="0">
              <a:buNone/>
              <a:defRPr/>
            </a:pPr>
            <a:r>
              <a:rPr lang="en-US" altLang="en-US" b="1" dirty="0">
                <a:solidFill>
                  <a:schemeClr val="tx2"/>
                </a:solidFill>
                <a:latin typeface="Arial" panose="020B0604020202020204" pitchFamily="34" charset="0"/>
                <a:cs typeface="Arial" panose="020B0604020202020204" pitchFamily="34" charset="0"/>
              </a:rPr>
              <a:t>Keep your arms</a:t>
            </a:r>
          </a:p>
          <a:p>
            <a:pPr marL="0" indent="0">
              <a:buNone/>
              <a:defRPr/>
            </a:pPr>
            <a:r>
              <a:rPr lang="en-US" altLang="en-US" b="1" dirty="0">
                <a:solidFill>
                  <a:schemeClr val="tx2"/>
                </a:solidFill>
                <a:latin typeface="Arial" panose="020B0604020202020204" pitchFamily="34" charset="0"/>
                <a:cs typeface="Arial" panose="020B0604020202020204" pitchFamily="34" charset="0"/>
              </a:rPr>
              <a:t> and legs </a:t>
            </a:r>
          </a:p>
          <a:p>
            <a:pPr marL="0" indent="0">
              <a:buNone/>
              <a:defRPr/>
            </a:pPr>
            <a:r>
              <a:rPr lang="en-US" altLang="en-US" b="1" dirty="0">
                <a:solidFill>
                  <a:schemeClr val="tx2"/>
                </a:solidFill>
                <a:latin typeface="Arial" panose="020B0604020202020204" pitchFamily="34" charset="0"/>
                <a:cs typeface="Arial" panose="020B0604020202020204" pitchFamily="34" charset="0"/>
              </a:rPr>
              <a:t>inside the boat</a:t>
            </a:r>
          </a:p>
          <a:p>
            <a:pPr marL="0" indent="0">
              <a:buNone/>
              <a:defRPr/>
            </a:pPr>
            <a:endParaRPr lang="en-US" altLang="en-US" b="1" dirty="0">
              <a:solidFill>
                <a:schemeClr val="tx2"/>
              </a:solidFill>
              <a:latin typeface="Arial" panose="020B0604020202020204" pitchFamily="34" charset="0"/>
              <a:cs typeface="Arial" panose="020B0604020202020204" pitchFamily="34" charset="0"/>
            </a:endParaRPr>
          </a:p>
          <a:p>
            <a:pPr marL="0" indent="0">
              <a:buNone/>
              <a:defRPr/>
            </a:pPr>
            <a:endParaRPr lang="en-US" altLang="en-US" b="1" dirty="0">
              <a:solidFill>
                <a:schemeClr val="tx2"/>
              </a:solidFill>
              <a:latin typeface="Arial" panose="020B0604020202020204" pitchFamily="34" charset="0"/>
              <a:cs typeface="Arial" panose="020B0604020202020204" pitchFamily="34" charset="0"/>
            </a:endParaRPr>
          </a:p>
          <a:p>
            <a:pPr marL="0" indent="0">
              <a:buNone/>
              <a:defRPr/>
            </a:pPr>
            <a:r>
              <a:rPr lang="en-US" altLang="en-US" b="1" dirty="0">
                <a:solidFill>
                  <a:schemeClr val="tx2"/>
                </a:solidFill>
                <a:latin typeface="Arial" panose="020B0604020202020204" pitchFamily="34" charset="0"/>
                <a:cs typeface="Arial" panose="020B0604020202020204" pitchFamily="34" charset="0"/>
              </a:rPr>
              <a:t>Bow riding is </a:t>
            </a:r>
          </a:p>
          <a:p>
            <a:pPr marL="0" indent="0">
              <a:buNone/>
              <a:defRPr/>
            </a:pPr>
            <a:r>
              <a:rPr lang="en-US" altLang="en-US" b="1" dirty="0">
                <a:solidFill>
                  <a:schemeClr val="tx2"/>
                </a:solidFill>
                <a:latin typeface="Arial" panose="020B0604020202020204" pitchFamily="34" charset="0"/>
                <a:cs typeface="Arial" panose="020B0604020202020204" pitchFamily="34" charset="0"/>
              </a:rPr>
              <a:t>not safe</a:t>
            </a:r>
          </a:p>
        </p:txBody>
      </p:sp>
      <p:pic>
        <p:nvPicPr>
          <p:cNvPr id="4" name="Picture 3" descr="A drawing of people in a boat&#10;&#10;Description automatically generated">
            <a:extLst>
              <a:ext uri="{FF2B5EF4-FFF2-40B4-BE49-F238E27FC236}">
                <a16:creationId xmlns:a16="http://schemas.microsoft.com/office/drawing/2014/main" id="{6E84BEB1-FD97-7CE0-9875-801192E63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7688" y="637496"/>
            <a:ext cx="4476137" cy="55830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a couple of children in a boat&#10;&#10;Description automatically generated">
            <a:extLst>
              <a:ext uri="{FF2B5EF4-FFF2-40B4-BE49-F238E27FC236}">
                <a16:creationId xmlns:a16="http://schemas.microsoft.com/office/drawing/2014/main" id="{002BCCB7-7E28-8703-D076-25428FFCCD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8996" y="267891"/>
            <a:ext cx="6246316" cy="64064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3443BF18-B913-1C62-2D41-6F81C37751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11078" y="2098477"/>
            <a:ext cx="5411391" cy="396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2" name="Rectangle 3">
            <a:extLst>
              <a:ext uri="{FF2B5EF4-FFF2-40B4-BE49-F238E27FC236}">
                <a16:creationId xmlns:a16="http://schemas.microsoft.com/office/drawing/2014/main" id="{9B9DD2B1-3508-BE46-D2E8-A23BA4B28BAB}"/>
              </a:ext>
            </a:extLst>
          </p:cNvPr>
          <p:cNvSpPr>
            <a:spLocks/>
          </p:cNvSpPr>
          <p:nvPr/>
        </p:nvSpPr>
        <p:spPr bwMode="auto">
          <a:xfrm>
            <a:off x="1946672" y="228600"/>
            <a:ext cx="6063258" cy="1852017"/>
          </a:xfrm>
          <a:prstGeom prst="rect">
            <a:avLst/>
          </a:prstGeom>
          <a:noFill/>
          <a:ln>
            <a:noFill/>
          </a:ln>
        </p:spPr>
        <p:txBody>
          <a:bodyPr lIns="0" tIns="0" rIns="0" bIns="0" anchor="ctr"/>
          <a:lstStyle>
            <a:lvl1pPr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1pPr>
            <a:lvl2pPr marL="889000" indent="-4953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2pPr>
            <a:lvl3pPr marL="1333500" indent="-4953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3pPr>
            <a:lvl4pPr marL="1778000" indent="-4953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4pPr>
            <a:lvl5pPr marL="2222500" indent="-4953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5pPr>
            <a:lvl6pPr marL="2679700" indent="-4953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6pPr>
            <a:lvl7pPr marL="3136900" indent="-4953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7pPr>
            <a:lvl8pPr marL="3594100" indent="-4953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8pPr>
            <a:lvl9pPr marL="4051300" indent="-4953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9pPr>
          </a:lstStyle>
          <a:p>
            <a:pPr algn="ctr" eaLnBrk="1" hangingPunct="1">
              <a:spcBef>
                <a:spcPct val="0"/>
              </a:spcBef>
              <a:buSzTx/>
              <a:buFontTx/>
              <a:buNone/>
              <a:defRPr/>
            </a:pPr>
            <a:r>
              <a:rPr lang="en-US" altLang="en-US" sz="3200" b="1" dirty="0">
                <a:solidFill>
                  <a:schemeClr val="tx2"/>
                </a:solidFill>
                <a:latin typeface="Arial" panose="020B0604020202020204" pitchFamily="34" charset="0"/>
                <a:cs typeface="Arial" panose="020B0604020202020204" pitchFamily="34" charset="0"/>
              </a:rPr>
              <a:t>Keep the boat balanced</a:t>
            </a:r>
          </a:p>
          <a:p>
            <a:pPr algn="ctr" eaLnBrk="1" hangingPunct="1">
              <a:spcBef>
                <a:spcPct val="0"/>
              </a:spcBef>
              <a:buSzTx/>
              <a:buFontTx/>
              <a:buNone/>
              <a:defRPr/>
            </a:pPr>
            <a:r>
              <a:rPr lang="en-US" altLang="en-US" sz="3200" b="1" dirty="0">
                <a:solidFill>
                  <a:schemeClr val="tx2"/>
                </a:solidFill>
                <a:latin typeface="Arial" panose="020B0604020202020204" pitchFamily="34" charset="0"/>
                <a:cs typeface="Arial" panose="020B0604020202020204" pitchFamily="34" charset="0"/>
              </a:rPr>
              <a:t>Stay seated</a:t>
            </a:r>
          </a:p>
          <a:p>
            <a:pPr algn="ctr" eaLnBrk="1" hangingPunct="1">
              <a:spcBef>
                <a:spcPct val="0"/>
              </a:spcBef>
              <a:buSzTx/>
              <a:buFontTx/>
              <a:buNone/>
              <a:defRPr/>
            </a:pPr>
            <a:r>
              <a:rPr lang="en-US" altLang="en-US" sz="3200" b="1" u="sng" dirty="0">
                <a:solidFill>
                  <a:schemeClr val="tx2"/>
                </a:solidFill>
                <a:latin typeface="Arial" panose="020B0604020202020204" pitchFamily="34" charset="0"/>
                <a:cs typeface="Arial" panose="020B0604020202020204" pitchFamily="34" charset="0"/>
              </a:rPr>
              <a:t>Always keep a look out</a:t>
            </a:r>
          </a:p>
          <a:p>
            <a:pPr algn="ctr" eaLnBrk="1" hangingPunct="1">
              <a:spcBef>
                <a:spcPct val="0"/>
              </a:spcBef>
              <a:buSzTx/>
              <a:buFontTx/>
              <a:buNone/>
              <a:defRPr/>
            </a:pPr>
            <a:endParaRPr lang="en-US" altLang="en-US" sz="3200" b="1" dirty="0">
              <a:solidFill>
                <a:schemeClr val="tx2"/>
              </a:solidFill>
              <a:latin typeface="Arial" panose="020B0604020202020204" pitchFamily="34" charset="0"/>
              <a:cs typeface="Arial" panose="020B0604020202020204" pitchFamily="34" charset="0"/>
            </a:endParaRPr>
          </a:p>
        </p:txBody>
      </p:sp>
      <p:pic>
        <p:nvPicPr>
          <p:cNvPr id="7" name="Picture 6" descr="Shape, icon&#10;&#10;Description automatically generated">
            <a:extLst>
              <a:ext uri="{FF2B5EF4-FFF2-40B4-BE49-F238E27FC236}">
                <a16:creationId xmlns:a16="http://schemas.microsoft.com/office/drawing/2014/main" id="{6374FC0C-D0CC-D687-00C3-5C41EE9759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293" y="2303860"/>
            <a:ext cx="2108926" cy="28932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D193009E-D8A2-685D-6C3D-4D5B1AAF5A33}"/>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Always Stay With the Boat</a:t>
            </a:r>
          </a:p>
        </p:txBody>
      </p:sp>
      <p:pic>
        <p:nvPicPr>
          <p:cNvPr id="4" name="Picture 3" descr="A person on a sailboat&#10;&#10;Description automatically generated">
            <a:extLst>
              <a:ext uri="{FF2B5EF4-FFF2-40B4-BE49-F238E27FC236}">
                <a16:creationId xmlns:a16="http://schemas.microsoft.com/office/drawing/2014/main" id="{4FC49E00-C8D5-7B55-ACD1-38A08414A8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0" y="3962400"/>
            <a:ext cx="4312945" cy="2641679"/>
          </a:xfrm>
          <a:prstGeom prst="rect">
            <a:avLst/>
          </a:prstGeom>
        </p:spPr>
      </p:pic>
      <p:pic>
        <p:nvPicPr>
          <p:cNvPr id="6" name="Picture 5" descr="A dog lying on a raft in water&#10;&#10;Description automatically generated">
            <a:extLst>
              <a:ext uri="{FF2B5EF4-FFF2-40B4-BE49-F238E27FC236}">
                <a16:creationId xmlns:a16="http://schemas.microsoft.com/office/drawing/2014/main" id="{E4E8A4ED-77AF-C9F9-FFC3-2DE70FE9E2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149705">
            <a:off x="1112773" y="1371410"/>
            <a:ext cx="5575408" cy="22364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71D7ECE2-BA88-2DF9-8B00-A7D4238C13FC}"/>
              </a:ext>
            </a:extLst>
          </p:cNvPr>
          <p:cNvSpPr>
            <a:spLocks noGrp="1" noChangeArrowheads="1"/>
          </p:cNvSpPr>
          <p:nvPr>
            <p:ph type="title"/>
          </p:nvPr>
        </p:nvSpPr>
        <p:spPr>
          <a:xfrm>
            <a:off x="762000" y="274638"/>
            <a:ext cx="8077200" cy="1143000"/>
          </a:xfrm>
        </p:spPr>
        <p:txBody>
          <a:bodyPr anchor="ctr">
            <a:normAutofit/>
          </a:bodyPr>
          <a:lstStyle/>
          <a:p>
            <a:pPr algn="ctr"/>
            <a:r>
              <a:rPr lang="en-US" altLang="en-US" b="1" dirty="0">
                <a:solidFill>
                  <a:schemeClr val="tx2"/>
                </a:solidFill>
                <a:latin typeface="Arial" panose="020B0604020202020204" pitchFamily="34" charset="0"/>
                <a:cs typeface="Arial" panose="020B0604020202020204" pitchFamily="34" charset="0"/>
              </a:rPr>
              <a:t>Swimming</a:t>
            </a:r>
          </a:p>
        </p:txBody>
      </p:sp>
      <p:pic>
        <p:nvPicPr>
          <p:cNvPr id="4" name="Picture 3" descr="A person helping a child in a pool&#10;&#10;Description automatically generated">
            <a:extLst>
              <a:ext uri="{FF2B5EF4-FFF2-40B4-BE49-F238E27FC236}">
                <a16:creationId xmlns:a16="http://schemas.microsoft.com/office/drawing/2014/main" id="{774CD010-34B3-592B-7A3A-7FF4D0281F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9943" y="1602283"/>
            <a:ext cx="2852057" cy="3196233"/>
          </a:xfrm>
          <a:prstGeom prst="rect">
            <a:avLst/>
          </a:prstGeom>
          <a:noFill/>
        </p:spPr>
      </p:pic>
      <p:sp>
        <p:nvSpPr>
          <p:cNvPr id="13315" name="Rectangle 2">
            <a:extLst>
              <a:ext uri="{FF2B5EF4-FFF2-40B4-BE49-F238E27FC236}">
                <a16:creationId xmlns:a16="http://schemas.microsoft.com/office/drawing/2014/main" id="{E6AAF188-6CD5-8825-E43E-7B9B91BE631A}"/>
              </a:ext>
            </a:extLst>
          </p:cNvPr>
          <p:cNvSpPr>
            <a:spLocks noGrp="1" noChangeArrowheads="1"/>
          </p:cNvSpPr>
          <p:nvPr>
            <p:ph sz="half" idx="2"/>
          </p:nvPr>
        </p:nvSpPr>
        <p:spPr>
          <a:xfrm>
            <a:off x="1447800" y="1408812"/>
            <a:ext cx="2362201" cy="1143000"/>
          </a:xfrm>
        </p:spPr>
        <p:txBody>
          <a:bodyPr>
            <a:noAutofit/>
          </a:bodyPr>
          <a:lstStyle/>
          <a:p>
            <a:pPr marL="0" indent="0" algn="ctr">
              <a:buNone/>
              <a:defRPr/>
            </a:pPr>
            <a:r>
              <a:rPr lang="en-US" altLang="en-US" sz="3600" b="1" dirty="0">
                <a:solidFill>
                  <a:schemeClr val="tx2"/>
                </a:solidFill>
                <a:latin typeface="Arial" panose="020B0604020202020204" pitchFamily="34" charset="0"/>
                <a:cs typeface="Arial" panose="020B0604020202020204" pitchFamily="34" charset="0"/>
              </a:rPr>
              <a:t>Learn to </a:t>
            </a:r>
          </a:p>
          <a:p>
            <a:pPr marL="0" indent="0" algn="ctr">
              <a:buNone/>
              <a:defRPr/>
            </a:pPr>
            <a:r>
              <a:rPr lang="en-US" altLang="en-US" sz="3600" b="1" dirty="0">
                <a:solidFill>
                  <a:schemeClr val="tx2"/>
                </a:solidFill>
                <a:latin typeface="Arial" panose="020B0604020202020204" pitchFamily="34" charset="0"/>
                <a:cs typeface="Arial" panose="020B0604020202020204" pitchFamily="34" charset="0"/>
              </a:rPr>
              <a:t>Swim </a:t>
            </a:r>
          </a:p>
        </p:txBody>
      </p:sp>
      <p:sp>
        <p:nvSpPr>
          <p:cNvPr id="13320" name="Slide Number Placeholder 4">
            <a:extLst>
              <a:ext uri="{FF2B5EF4-FFF2-40B4-BE49-F238E27FC236}">
                <a16:creationId xmlns:a16="http://schemas.microsoft.com/office/drawing/2014/main" id="{4ACAB631-FCB5-872F-3F29-18A5F9B2ABC3}"/>
              </a:ext>
            </a:extLst>
          </p:cNvPr>
          <p:cNvSpPr>
            <a:spLocks noGrp="1"/>
          </p:cNvSpPr>
          <p:nvPr>
            <p:ph type="sldNum" sz="quarter" idx="12"/>
          </p:nvPr>
        </p:nvSpPr>
        <p:spPr>
          <a:xfrm>
            <a:off x="6705600" y="6356350"/>
            <a:ext cx="2133600" cy="365125"/>
          </a:xfrm>
        </p:spPr>
        <p:txBody>
          <a:bodyPr/>
          <a:lstStyle/>
          <a:p>
            <a:pPr>
              <a:spcAft>
                <a:spcPts val="600"/>
              </a:spcAft>
            </a:pPr>
            <a:fld id="{33D6E5A2-EC83-451F-A719-9AC1370DD5CF}" type="slidenum">
              <a:rPr lang="en-US" smtClean="0"/>
              <a:pPr>
                <a:spcAft>
                  <a:spcPts val="600"/>
                </a:spcAft>
              </a:pPr>
              <a:t>2</a:t>
            </a:fld>
            <a:endParaRPr lang="en-US"/>
          </a:p>
        </p:txBody>
      </p:sp>
      <p:pic>
        <p:nvPicPr>
          <p:cNvPr id="6" name="Picture 5" descr="A group of kids jumping into a pool&#10;&#10;Description automatically generated">
            <a:extLst>
              <a:ext uri="{FF2B5EF4-FFF2-40B4-BE49-F238E27FC236}">
                <a16:creationId xmlns:a16="http://schemas.microsoft.com/office/drawing/2014/main" id="{DACCECA5-9790-0865-0F96-8DC0D26D98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338" y="3200400"/>
            <a:ext cx="3867363" cy="2578242"/>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BC132B63-D750-104F-F281-8FF6AF3E1ACD}"/>
              </a:ext>
            </a:extLst>
          </p:cNvPr>
          <p:cNvSpPr>
            <a:spLocks noGrp="1" noChangeArrowheads="1"/>
          </p:cNvSpPr>
          <p:nvPr>
            <p:ph type="title"/>
          </p:nvPr>
        </p:nvSpPr>
        <p:spPr>
          <a:xfrm>
            <a:off x="762001" y="274638"/>
            <a:ext cx="8077200" cy="1143000"/>
          </a:xfrm>
        </p:spPr>
        <p:txBody>
          <a:bodyPr anchor="ctr">
            <a:normAutofit/>
          </a:bodyPr>
          <a:lstStyle/>
          <a:p>
            <a:pPr algn="ctr"/>
            <a:r>
              <a:rPr lang="en-US" altLang="en-US" b="1" dirty="0">
                <a:solidFill>
                  <a:schemeClr val="tx2"/>
                </a:solidFill>
                <a:latin typeface="Arial" panose="020B0604020202020204" pitchFamily="34" charset="0"/>
                <a:cs typeface="Arial" panose="020B0604020202020204" pitchFamily="34" charset="0"/>
              </a:rPr>
              <a:t>Stay Hydrated!</a:t>
            </a:r>
          </a:p>
        </p:txBody>
      </p:sp>
      <p:sp>
        <p:nvSpPr>
          <p:cNvPr id="25603" name="Rectangle 2">
            <a:extLst>
              <a:ext uri="{FF2B5EF4-FFF2-40B4-BE49-F238E27FC236}">
                <a16:creationId xmlns:a16="http://schemas.microsoft.com/office/drawing/2014/main" id="{19A14586-4BC4-C216-7253-66DD62628F38}"/>
              </a:ext>
            </a:extLst>
          </p:cNvPr>
          <p:cNvSpPr>
            <a:spLocks noGrp="1" noChangeArrowheads="1"/>
          </p:cNvSpPr>
          <p:nvPr>
            <p:ph sz="half" idx="1"/>
          </p:nvPr>
        </p:nvSpPr>
        <p:spPr>
          <a:xfrm>
            <a:off x="1210866" y="1400050"/>
            <a:ext cx="3589734" cy="2317833"/>
          </a:xfrm>
        </p:spPr>
        <p:txBody>
          <a:bodyPr>
            <a:normAutofit/>
          </a:bodyPr>
          <a:lstStyle/>
          <a:p>
            <a:pPr>
              <a:buBlip>
                <a:blip r:embed="rId3"/>
              </a:buBlip>
              <a:defRPr/>
            </a:pPr>
            <a:r>
              <a:rPr lang="en-US" altLang="en-US" sz="2531" b="1" dirty="0">
                <a:solidFill>
                  <a:schemeClr val="tx2"/>
                </a:solidFill>
                <a:latin typeface="Arial" panose="020B0604020202020204" pitchFamily="34" charset="0"/>
                <a:cs typeface="Arial" panose="020B0604020202020204" pitchFamily="34" charset="0"/>
              </a:rPr>
              <a:t>Drink Water</a:t>
            </a:r>
          </a:p>
          <a:p>
            <a:pPr>
              <a:buBlip>
                <a:blip r:embed="rId3"/>
              </a:buBlip>
              <a:defRPr/>
            </a:pPr>
            <a:r>
              <a:rPr lang="en-US" altLang="en-US" sz="2812" b="1" dirty="0">
                <a:solidFill>
                  <a:schemeClr val="tx2"/>
                </a:solidFill>
                <a:latin typeface="Arial" panose="020B0604020202020204" pitchFamily="34" charset="0"/>
                <a:cs typeface="Arial" panose="020B0604020202020204" pitchFamily="34" charset="0"/>
              </a:rPr>
              <a:t>Drink Water</a:t>
            </a:r>
          </a:p>
          <a:p>
            <a:pPr>
              <a:buBlip>
                <a:blip r:embed="rId3"/>
              </a:buBlip>
              <a:defRPr/>
            </a:pPr>
            <a:r>
              <a:rPr lang="en-US" altLang="en-US" sz="3094" b="1" dirty="0">
                <a:solidFill>
                  <a:schemeClr val="tx2"/>
                </a:solidFill>
                <a:latin typeface="Arial" panose="020B0604020202020204" pitchFamily="34" charset="0"/>
                <a:cs typeface="Arial" panose="020B0604020202020204" pitchFamily="34" charset="0"/>
              </a:rPr>
              <a:t>Drink Water</a:t>
            </a:r>
          </a:p>
          <a:p>
            <a:pPr>
              <a:buBlip>
                <a:blip r:embed="rId3"/>
              </a:buBlip>
              <a:defRPr/>
            </a:pPr>
            <a:r>
              <a:rPr lang="en-US" altLang="en-US" sz="3797" b="1" dirty="0">
                <a:solidFill>
                  <a:schemeClr val="tx2"/>
                </a:solidFill>
                <a:latin typeface="Arial" panose="020B0604020202020204" pitchFamily="34" charset="0"/>
                <a:cs typeface="Arial" panose="020B0604020202020204" pitchFamily="34" charset="0"/>
              </a:rPr>
              <a:t>Drink Water</a:t>
            </a:r>
          </a:p>
        </p:txBody>
      </p:sp>
      <p:pic>
        <p:nvPicPr>
          <p:cNvPr id="5" name="Picture 4" descr="A picture containing text&#10;&#10;Description automatically generated">
            <a:extLst>
              <a:ext uri="{FF2B5EF4-FFF2-40B4-BE49-F238E27FC236}">
                <a16:creationId xmlns:a16="http://schemas.microsoft.com/office/drawing/2014/main" id="{23EC3911-C0C4-5EA8-C8A5-A74CA965F8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3811982"/>
            <a:ext cx="1676400" cy="2451840"/>
          </a:xfrm>
          <a:prstGeom prst="rect">
            <a:avLst/>
          </a:prstGeom>
        </p:spPr>
      </p:pic>
      <p:pic>
        <p:nvPicPr>
          <p:cNvPr id="4" name="Picture 3" descr="A body silhouette with text and water&#10;&#10;Description automatically generated">
            <a:extLst>
              <a:ext uri="{FF2B5EF4-FFF2-40B4-BE49-F238E27FC236}">
                <a16:creationId xmlns:a16="http://schemas.microsoft.com/office/drawing/2014/main" id="{342E0596-432F-D9FA-26DC-DA3ABFBF944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00600" y="1305951"/>
            <a:ext cx="3861868" cy="5183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D03DC1C1-FA7C-8E82-725D-AE8BDC1482D7}"/>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Float Plan</a:t>
            </a:r>
          </a:p>
        </p:txBody>
      </p:sp>
      <p:sp>
        <p:nvSpPr>
          <p:cNvPr id="26627" name="Rectangle 2">
            <a:extLst>
              <a:ext uri="{FF2B5EF4-FFF2-40B4-BE49-F238E27FC236}">
                <a16:creationId xmlns:a16="http://schemas.microsoft.com/office/drawing/2014/main" id="{0A6187FB-80DC-6318-3320-93AEB71760D2}"/>
              </a:ext>
            </a:extLst>
          </p:cNvPr>
          <p:cNvSpPr>
            <a:spLocks noGrp="1" noChangeArrowheads="1"/>
          </p:cNvSpPr>
          <p:nvPr>
            <p:ph idx="1"/>
          </p:nvPr>
        </p:nvSpPr>
        <p:spPr>
          <a:xfrm>
            <a:off x="1196578" y="1150176"/>
            <a:ext cx="7224117" cy="4857750"/>
          </a:xfrm>
        </p:spPr>
        <p:txBody>
          <a:bodyPr/>
          <a:lstStyle/>
          <a:p>
            <a:pPr marL="0" indent="0">
              <a:buNone/>
              <a:defRPr/>
            </a:pPr>
            <a:r>
              <a:rPr lang="en-US" altLang="en-US" sz="2812" b="1" dirty="0">
                <a:solidFill>
                  <a:schemeClr val="tx2"/>
                </a:solidFill>
                <a:latin typeface="Arial" panose="020B0604020202020204" pitchFamily="34" charset="0"/>
                <a:cs typeface="Arial" panose="020B0604020202020204" pitchFamily="34" charset="0"/>
              </a:rPr>
              <a:t>Tell Someone: </a:t>
            </a:r>
          </a:p>
          <a:p>
            <a:pPr marL="342882" indent="-342882">
              <a:buBlip>
                <a:blip r:embed="rId3"/>
              </a:buBlip>
              <a:defRPr/>
            </a:pPr>
            <a:r>
              <a:rPr lang="en-US" altLang="en-US" sz="2531" b="1" dirty="0">
                <a:solidFill>
                  <a:schemeClr val="tx2"/>
                </a:solidFill>
                <a:latin typeface="Arial" panose="020B0604020202020204" pitchFamily="34" charset="0"/>
                <a:cs typeface="Arial" panose="020B0604020202020204" pitchFamily="34" charset="0"/>
              </a:rPr>
              <a:t>when you are leaving.</a:t>
            </a:r>
          </a:p>
          <a:p>
            <a:pPr marL="342882" indent="-342882">
              <a:buBlip>
                <a:blip r:embed="rId3"/>
              </a:buBlip>
              <a:defRPr/>
            </a:pPr>
            <a:r>
              <a:rPr lang="en-US" altLang="en-US" sz="2531" b="1" dirty="0">
                <a:solidFill>
                  <a:schemeClr val="tx2"/>
                </a:solidFill>
                <a:latin typeface="Arial" panose="020B0604020202020204" pitchFamily="34" charset="0"/>
                <a:cs typeface="Arial" panose="020B0604020202020204" pitchFamily="34" charset="0"/>
              </a:rPr>
              <a:t>when you plan to be home.</a:t>
            </a:r>
          </a:p>
          <a:p>
            <a:pPr marL="342882" indent="-342882">
              <a:buBlip>
                <a:blip r:embed="rId3"/>
              </a:buBlip>
              <a:defRPr/>
            </a:pPr>
            <a:r>
              <a:rPr lang="en-US" altLang="en-US" sz="2531" b="1" dirty="0">
                <a:solidFill>
                  <a:schemeClr val="tx2"/>
                </a:solidFill>
                <a:latin typeface="Arial" panose="020B0604020202020204" pitchFamily="34" charset="0"/>
                <a:cs typeface="Arial" panose="020B0604020202020204" pitchFamily="34" charset="0"/>
              </a:rPr>
              <a:t>where you are going.</a:t>
            </a:r>
          </a:p>
          <a:p>
            <a:pPr marL="342882" indent="-342882">
              <a:buBlip>
                <a:blip r:embed="rId3"/>
              </a:buBlip>
              <a:defRPr/>
            </a:pPr>
            <a:r>
              <a:rPr lang="en-US" altLang="en-US" sz="2531" b="1" dirty="0">
                <a:solidFill>
                  <a:schemeClr val="tx2"/>
                </a:solidFill>
                <a:latin typeface="Arial" panose="020B0604020202020204" pitchFamily="34" charset="0"/>
                <a:cs typeface="Arial" panose="020B0604020202020204" pitchFamily="34" charset="0"/>
              </a:rPr>
              <a:t>what the boat looks like.</a:t>
            </a:r>
          </a:p>
          <a:p>
            <a:pPr marL="342882" indent="-342882">
              <a:buBlip>
                <a:blip r:embed="rId3"/>
              </a:buBlip>
              <a:defRPr/>
            </a:pPr>
            <a:r>
              <a:rPr lang="en-US" altLang="en-US" sz="2531" b="1" dirty="0">
                <a:solidFill>
                  <a:schemeClr val="tx2"/>
                </a:solidFill>
                <a:latin typeface="Arial" panose="020B0604020202020204" pitchFamily="34" charset="0"/>
                <a:cs typeface="Arial" panose="020B0604020202020204" pitchFamily="34" charset="0"/>
              </a:rPr>
              <a:t>who you are going with.</a:t>
            </a:r>
          </a:p>
        </p:txBody>
      </p:sp>
      <p:sp>
        <p:nvSpPr>
          <p:cNvPr id="2" name="TextBox 1">
            <a:extLst>
              <a:ext uri="{FF2B5EF4-FFF2-40B4-BE49-F238E27FC236}">
                <a16:creationId xmlns:a16="http://schemas.microsoft.com/office/drawing/2014/main" id="{DE70CB69-DDAE-486E-2BEC-2F19BD42DB24}"/>
              </a:ext>
            </a:extLst>
          </p:cNvPr>
          <p:cNvSpPr txBox="1"/>
          <p:nvPr/>
        </p:nvSpPr>
        <p:spPr>
          <a:xfrm>
            <a:off x="3398384" y="5128192"/>
            <a:ext cx="184731" cy="351956"/>
          </a:xfrm>
          <a:prstGeom prst="rect">
            <a:avLst/>
          </a:prstGeom>
          <a:noFill/>
          <a:ln>
            <a:solidFill>
              <a:schemeClr val="accent1"/>
            </a:solidFill>
          </a:ln>
        </p:spPr>
        <p:txBody>
          <a:bodyPr wrap="none" rtlCol="0">
            <a:spAutoFit/>
          </a:bodyPr>
          <a:lstStyle/>
          <a:p>
            <a:endParaRPr lang="en-US" sz="1687" b="1" dirty="0"/>
          </a:p>
        </p:txBody>
      </p:sp>
      <p:pic>
        <p:nvPicPr>
          <p:cNvPr id="5" name="Picture 4" descr="Float Plan Secret.png">
            <a:extLst>
              <a:ext uri="{FF2B5EF4-FFF2-40B4-BE49-F238E27FC236}">
                <a16:creationId xmlns:a16="http://schemas.microsoft.com/office/drawing/2014/main" id="{0D01B342-1BC1-5070-4361-63ED00D1CE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8231" y="4189678"/>
            <a:ext cx="7224117" cy="220163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E259B226-C726-83C1-3649-280C0C652321}"/>
              </a:ext>
            </a:extLst>
          </p:cNvPr>
          <p:cNvSpPr>
            <a:spLocks noGrp="1" noChangeArrowheads="1"/>
          </p:cNvSpPr>
          <p:nvPr>
            <p:ph idx="1"/>
          </p:nvPr>
        </p:nvSpPr>
        <p:spPr>
          <a:xfrm>
            <a:off x="878501" y="1173138"/>
            <a:ext cx="3605361" cy="786838"/>
          </a:xfrm>
        </p:spPr>
        <p:txBody>
          <a:bodyPr>
            <a:noAutofit/>
          </a:bodyPr>
          <a:lstStyle/>
          <a:p>
            <a:pPr marL="0" indent="0">
              <a:buNone/>
              <a:defRPr/>
            </a:pPr>
            <a:r>
              <a:rPr lang="en-US" altLang="en-US" sz="2800" b="1" dirty="0">
                <a:solidFill>
                  <a:schemeClr val="tx2"/>
                </a:solidFill>
                <a:latin typeface="Arial" panose="020B0604020202020204" pitchFamily="34" charset="0"/>
                <a:cs typeface="Arial" panose="020B0604020202020204" pitchFamily="34" charset="0"/>
              </a:rPr>
              <a:t>Wear a Life Jacket</a:t>
            </a:r>
          </a:p>
        </p:txBody>
      </p:sp>
      <p:sp>
        <p:nvSpPr>
          <p:cNvPr id="10" name="Rectangle 1">
            <a:extLst>
              <a:ext uri="{FF2B5EF4-FFF2-40B4-BE49-F238E27FC236}">
                <a16:creationId xmlns:a16="http://schemas.microsoft.com/office/drawing/2014/main" id="{8B3E0D98-9825-DB03-A21C-E13C45E8F547}"/>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Boating Safety</a:t>
            </a:r>
          </a:p>
        </p:txBody>
      </p:sp>
      <p:pic>
        <p:nvPicPr>
          <p:cNvPr id="4" name="Picture 3" descr="A person and a child on a boat&#10;&#10;Description automatically generated with medium confidence">
            <a:extLst>
              <a:ext uri="{FF2B5EF4-FFF2-40B4-BE49-F238E27FC236}">
                <a16:creationId xmlns:a16="http://schemas.microsoft.com/office/drawing/2014/main" id="{C2607C67-606A-BF2F-8B31-5761BB2263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2363" y="1084997"/>
            <a:ext cx="2008534" cy="1056867"/>
          </a:xfrm>
          <a:prstGeom prst="rect">
            <a:avLst/>
          </a:prstGeom>
        </p:spPr>
      </p:pic>
      <p:pic>
        <p:nvPicPr>
          <p:cNvPr id="6" name="Picture 5" descr="A group of people ride a boat&#10;&#10;Description automatically generated with low confidence">
            <a:extLst>
              <a:ext uri="{FF2B5EF4-FFF2-40B4-BE49-F238E27FC236}">
                <a16:creationId xmlns:a16="http://schemas.microsoft.com/office/drawing/2014/main" id="{0570F835-7315-E82A-CF7B-E597C6D52D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4467" y="2141864"/>
            <a:ext cx="2870520" cy="1365860"/>
          </a:xfrm>
          <a:prstGeom prst="rect">
            <a:avLst/>
          </a:prstGeom>
        </p:spPr>
      </p:pic>
      <p:sp>
        <p:nvSpPr>
          <p:cNvPr id="3" name="TextBox 2">
            <a:extLst>
              <a:ext uri="{FF2B5EF4-FFF2-40B4-BE49-F238E27FC236}">
                <a16:creationId xmlns:a16="http://schemas.microsoft.com/office/drawing/2014/main" id="{71746F8E-D760-D404-166F-5CCFB9152CC5}"/>
              </a:ext>
            </a:extLst>
          </p:cNvPr>
          <p:cNvSpPr txBox="1"/>
          <p:nvPr/>
        </p:nvSpPr>
        <p:spPr>
          <a:xfrm>
            <a:off x="1065711" y="2423319"/>
            <a:ext cx="3103735" cy="523220"/>
          </a:xfrm>
          <a:prstGeom prst="rect">
            <a:avLst/>
          </a:prstGeom>
          <a:noFill/>
          <a:ln>
            <a:noFill/>
          </a:ln>
        </p:spPr>
        <p:txBody>
          <a:bodyPr wrap="none" rtlCol="0">
            <a:spAutoFit/>
          </a:bodyPr>
          <a:lstStyle/>
          <a:p>
            <a:pPr marL="0" indent="0" algn="ctr">
              <a:buNone/>
              <a:defRPr/>
            </a:pPr>
            <a:r>
              <a:rPr lang="en-US" altLang="en-US" sz="2800" b="1" dirty="0">
                <a:solidFill>
                  <a:schemeClr val="tx2"/>
                </a:solidFill>
                <a:latin typeface="Arial" panose="020B0604020202020204" pitchFamily="34" charset="0"/>
                <a:cs typeface="Arial" panose="020B0604020202020204" pitchFamily="34" charset="0"/>
              </a:rPr>
              <a:t>Balance the Boat</a:t>
            </a:r>
          </a:p>
        </p:txBody>
      </p:sp>
      <p:sp>
        <p:nvSpPr>
          <p:cNvPr id="7" name="TextBox 6">
            <a:extLst>
              <a:ext uri="{FF2B5EF4-FFF2-40B4-BE49-F238E27FC236}">
                <a16:creationId xmlns:a16="http://schemas.microsoft.com/office/drawing/2014/main" id="{C14AFADD-7425-866E-E13B-813927833AAA}"/>
              </a:ext>
            </a:extLst>
          </p:cNvPr>
          <p:cNvSpPr txBox="1"/>
          <p:nvPr/>
        </p:nvSpPr>
        <p:spPr>
          <a:xfrm>
            <a:off x="967126" y="3547804"/>
            <a:ext cx="3300904" cy="523220"/>
          </a:xfrm>
          <a:prstGeom prst="rect">
            <a:avLst/>
          </a:prstGeom>
          <a:noFill/>
          <a:ln>
            <a:noFill/>
          </a:ln>
        </p:spPr>
        <p:txBody>
          <a:bodyPr wrap="none" rtlCol="0">
            <a:spAutoFit/>
          </a:bodyPr>
          <a:lstStyle/>
          <a:p>
            <a:r>
              <a:rPr lang="en-US" sz="2800" b="1" dirty="0">
                <a:solidFill>
                  <a:schemeClr val="tx2"/>
                </a:solidFill>
                <a:latin typeface="Arial" panose="020B0604020202020204" pitchFamily="34" charset="0"/>
                <a:cs typeface="Arial" panose="020B0604020202020204" pitchFamily="34" charset="0"/>
              </a:rPr>
              <a:t>Stay with the Boat</a:t>
            </a:r>
          </a:p>
        </p:txBody>
      </p:sp>
      <p:pic>
        <p:nvPicPr>
          <p:cNvPr id="9" name="Picture 8" descr="A dog lying on a raft in water&#10;&#10;Description automatically generated">
            <a:extLst>
              <a:ext uri="{FF2B5EF4-FFF2-40B4-BE49-F238E27FC236}">
                <a16:creationId xmlns:a16="http://schemas.microsoft.com/office/drawing/2014/main" id="{218850A2-2FC6-E1E8-1B98-85A5BF497A0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21657" y="3532553"/>
            <a:ext cx="3402565" cy="976480"/>
          </a:xfrm>
          <a:prstGeom prst="rect">
            <a:avLst/>
          </a:prstGeom>
        </p:spPr>
      </p:pic>
      <p:sp>
        <p:nvSpPr>
          <p:cNvPr id="11" name="TextBox 10">
            <a:extLst>
              <a:ext uri="{FF2B5EF4-FFF2-40B4-BE49-F238E27FC236}">
                <a16:creationId xmlns:a16="http://schemas.microsoft.com/office/drawing/2014/main" id="{1C892AF6-67D6-5A0B-111F-8C5561F41833}"/>
              </a:ext>
            </a:extLst>
          </p:cNvPr>
          <p:cNvSpPr txBox="1"/>
          <p:nvPr/>
        </p:nvSpPr>
        <p:spPr>
          <a:xfrm>
            <a:off x="1025502" y="4898025"/>
            <a:ext cx="2882520" cy="523220"/>
          </a:xfrm>
          <a:prstGeom prst="rect">
            <a:avLst/>
          </a:prstGeom>
          <a:noFill/>
          <a:ln>
            <a:noFill/>
          </a:ln>
        </p:spPr>
        <p:txBody>
          <a:bodyPr wrap="none" rtlCol="0">
            <a:spAutoFit/>
          </a:bodyPr>
          <a:lstStyle/>
          <a:p>
            <a:r>
              <a:rPr lang="en-US" sz="2800" b="1" dirty="0">
                <a:solidFill>
                  <a:schemeClr val="tx2"/>
                </a:solidFill>
                <a:latin typeface="Arial" panose="020B0604020202020204" pitchFamily="34" charset="0"/>
                <a:cs typeface="Arial" panose="020B0604020202020204" pitchFamily="34" charset="0"/>
              </a:rPr>
              <a:t>Keep a Lookout</a:t>
            </a:r>
          </a:p>
        </p:txBody>
      </p:sp>
      <p:pic>
        <p:nvPicPr>
          <p:cNvPr id="13" name="Picture 12" descr="A cartoon of a person with binoculars&#10;&#10;Description automatically generated">
            <a:extLst>
              <a:ext uri="{FF2B5EF4-FFF2-40B4-BE49-F238E27FC236}">
                <a16:creationId xmlns:a16="http://schemas.microsoft.com/office/drawing/2014/main" id="{C61ED69F-569C-6019-9E81-E328C79368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82981" y="4462998"/>
            <a:ext cx="1173779" cy="1491017"/>
          </a:xfrm>
          <a:prstGeom prst="rect">
            <a:avLst/>
          </a:prstGeom>
        </p:spPr>
      </p:pic>
      <p:sp>
        <p:nvSpPr>
          <p:cNvPr id="14" name="TextBox 13">
            <a:extLst>
              <a:ext uri="{FF2B5EF4-FFF2-40B4-BE49-F238E27FC236}">
                <a16:creationId xmlns:a16="http://schemas.microsoft.com/office/drawing/2014/main" id="{AFAEC535-DC9D-35FD-0892-FC4E6BF702B4}"/>
              </a:ext>
            </a:extLst>
          </p:cNvPr>
          <p:cNvSpPr txBox="1"/>
          <p:nvPr/>
        </p:nvSpPr>
        <p:spPr>
          <a:xfrm>
            <a:off x="879304" y="5986636"/>
            <a:ext cx="4446538" cy="523220"/>
          </a:xfrm>
          <a:prstGeom prst="rect">
            <a:avLst/>
          </a:prstGeom>
          <a:noFill/>
          <a:ln>
            <a:noFill/>
          </a:ln>
        </p:spPr>
        <p:txBody>
          <a:bodyPr wrap="none" rtlCol="0">
            <a:spAutoFit/>
          </a:bodyPr>
          <a:lstStyle/>
          <a:p>
            <a:r>
              <a:rPr lang="en-US" sz="2800" b="1" dirty="0">
                <a:solidFill>
                  <a:schemeClr val="tx2"/>
                </a:solidFill>
                <a:latin typeface="Arial" panose="020B0604020202020204" pitchFamily="34" charset="0"/>
                <a:cs typeface="Arial" panose="020B0604020202020204" pitchFamily="34" charset="0"/>
              </a:rPr>
              <a:t>Stay Healthy/Drink Water</a:t>
            </a:r>
          </a:p>
        </p:txBody>
      </p:sp>
      <p:pic>
        <p:nvPicPr>
          <p:cNvPr id="16" name="Picture 15" descr="A poster with a cartoon of a glass of water&#10;&#10;Description automatically generated">
            <a:extLst>
              <a:ext uri="{FF2B5EF4-FFF2-40B4-BE49-F238E27FC236}">
                <a16:creationId xmlns:a16="http://schemas.microsoft.com/office/drawing/2014/main" id="{B49D30F4-9EA9-D7FC-ADC1-DFEB0C9041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90652" y="5094516"/>
            <a:ext cx="1062608" cy="15536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C65ABCDD-A431-105C-519F-FD8B76C09B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8047" y="1244576"/>
            <a:ext cx="6920508" cy="51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1">
            <a:extLst>
              <a:ext uri="{FF2B5EF4-FFF2-40B4-BE49-F238E27FC236}">
                <a16:creationId xmlns:a16="http://schemas.microsoft.com/office/drawing/2014/main" id="{7B7B16D3-E5D0-B18A-A34B-4B3350F724AF}"/>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Pollution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garbage and objects&#10;&#10;Description automatically generated">
            <a:extLst>
              <a:ext uri="{FF2B5EF4-FFF2-40B4-BE49-F238E27FC236}">
                <a16:creationId xmlns:a16="http://schemas.microsoft.com/office/drawing/2014/main" id="{4DE70F2A-1412-9019-9230-F6A52B5B19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04800"/>
            <a:ext cx="8420100" cy="61722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ird swimming in water&#10;&#10;Description automatically generated with low confidence">
            <a:extLst>
              <a:ext uri="{FF2B5EF4-FFF2-40B4-BE49-F238E27FC236}">
                <a16:creationId xmlns:a16="http://schemas.microsoft.com/office/drawing/2014/main" id="{E532D309-E11A-486E-158A-716D1CAB9A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23379">
            <a:off x="5272716" y="1273414"/>
            <a:ext cx="3000416" cy="225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A picture containing turtle, ocean floor&#10;&#10;Description automatically generated">
            <a:extLst>
              <a:ext uri="{FF2B5EF4-FFF2-40B4-BE49-F238E27FC236}">
                <a16:creationId xmlns:a16="http://schemas.microsoft.com/office/drawing/2014/main" id="{A968D76D-54C4-FCF3-5060-3DD0834611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1353438">
            <a:off x="1017715" y="1101849"/>
            <a:ext cx="3317887" cy="248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7166BF9-1BB2-FDC6-5B91-F7923607B856}"/>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Pollution</a:t>
            </a:r>
          </a:p>
        </p:txBody>
      </p:sp>
      <p:pic>
        <p:nvPicPr>
          <p:cNvPr id="4" name="Picture 3" descr="A fish swimming under water with plastic bags&#10;&#10;Description automatically generated">
            <a:extLst>
              <a:ext uri="{FF2B5EF4-FFF2-40B4-BE49-F238E27FC236}">
                <a16:creationId xmlns:a16="http://schemas.microsoft.com/office/drawing/2014/main" id="{ED6DF60D-A23A-47EC-292A-4A50C09FD6B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58122" y="4148645"/>
            <a:ext cx="3901991" cy="232410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B2BE8255-554F-FA8C-92B7-F2A0FE8B23AD}"/>
              </a:ext>
            </a:extLst>
          </p:cNvPr>
          <p:cNvSpPr>
            <a:spLocks noGrp="1" noChangeArrowheads="1"/>
          </p:cNvSpPr>
          <p:nvPr>
            <p:ph idx="1"/>
          </p:nvPr>
        </p:nvSpPr>
        <p:spPr>
          <a:xfrm>
            <a:off x="1113978" y="1298861"/>
            <a:ext cx="7393781" cy="1397496"/>
          </a:xfrm>
        </p:spPr>
        <p:txBody>
          <a:bodyPr>
            <a:normAutofit/>
          </a:bodyPr>
          <a:lstStyle/>
          <a:p>
            <a:pPr algn="ctr">
              <a:buFontTx/>
              <a:buNone/>
            </a:pPr>
            <a:r>
              <a:rPr lang="en-US" altLang="en-US" sz="4000" dirty="0">
                <a:solidFill>
                  <a:srgbClr val="FF0000"/>
                </a:solidFill>
                <a:latin typeface="Arial" panose="020B0604020202020204" pitchFamily="34" charset="0"/>
                <a:cs typeface="Arial" panose="020B0604020202020204" pitchFamily="34" charset="0"/>
              </a:rPr>
              <a:t>“Let’s talk about my rules”</a:t>
            </a:r>
          </a:p>
        </p:txBody>
      </p:sp>
      <p:sp>
        <p:nvSpPr>
          <p:cNvPr id="31747" name="Slide Number Placeholder 3">
            <a:extLst>
              <a:ext uri="{FF2B5EF4-FFF2-40B4-BE49-F238E27FC236}">
                <a16:creationId xmlns:a16="http://schemas.microsoft.com/office/drawing/2014/main" id="{B67F787B-0AC3-FB84-4D0B-5621498119DD}"/>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835E87A5-BB8B-8447-9340-945956CDF25D}" type="slidenum">
              <a:rPr lang="en-US" altLang="en-US" sz="1406" b="0">
                <a:solidFill>
                  <a:schemeClr val="tx1"/>
                </a:solidFill>
              </a:rPr>
              <a:pPr algn="ctr">
                <a:spcBef>
                  <a:spcPct val="0"/>
                </a:spcBef>
                <a:buFontTx/>
                <a:buNone/>
              </a:pPr>
              <a:t>26</a:t>
            </a:fld>
            <a:endParaRPr lang="en-US" altLang="en-US" sz="1406" b="0">
              <a:solidFill>
                <a:schemeClr val="tx1"/>
              </a:solidFill>
            </a:endParaRPr>
          </a:p>
        </p:txBody>
      </p:sp>
      <p:pic>
        <p:nvPicPr>
          <p:cNvPr id="31748" name="Picture 14" descr="coastie flag copy">
            <a:extLst>
              <a:ext uri="{FF2B5EF4-FFF2-40B4-BE49-F238E27FC236}">
                <a16:creationId xmlns:a16="http://schemas.microsoft.com/office/drawing/2014/main" id="{806C36B2-6908-0983-7DA1-ACA694FF1B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293107"/>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a:extLst>
              <a:ext uri="{FF2B5EF4-FFF2-40B4-BE49-F238E27FC236}">
                <a16:creationId xmlns:a16="http://schemas.microsoft.com/office/drawing/2014/main" id="{67C5B77E-0C10-D99F-DAFF-1FCCA2C6CAFB}"/>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5111555D-B105-4F4D-E139-39385F78278B}"/>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CAAAB288-D850-BC47-A55D-F07CFDCC403D}" type="slidenum">
              <a:rPr lang="en-US" altLang="en-US" sz="1406" b="0">
                <a:solidFill>
                  <a:schemeClr val="tx1"/>
                </a:solidFill>
              </a:rPr>
              <a:pPr algn="ctr">
                <a:spcBef>
                  <a:spcPct val="0"/>
                </a:spcBef>
                <a:buFontTx/>
                <a:buNone/>
              </a:pPr>
              <a:t>27</a:t>
            </a:fld>
            <a:endParaRPr lang="en-US" altLang="en-US" sz="1406" b="0">
              <a:solidFill>
                <a:schemeClr val="tx1"/>
              </a:solidFill>
            </a:endParaRPr>
          </a:p>
        </p:txBody>
      </p:sp>
      <p:pic>
        <p:nvPicPr>
          <p:cNvPr id="33795" name="Picture 25" descr="coastie flag copy">
            <a:extLst>
              <a:ext uri="{FF2B5EF4-FFF2-40B4-BE49-F238E27FC236}">
                <a16:creationId xmlns:a16="http://schemas.microsoft.com/office/drawing/2014/main" id="{9ABFF07C-340B-05E4-DBC9-FEEB07ECF9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6760" y="2422736"/>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5" descr="pfd 2">
            <a:extLst>
              <a:ext uri="{FF2B5EF4-FFF2-40B4-BE49-F238E27FC236}">
                <a16:creationId xmlns:a16="http://schemas.microsoft.com/office/drawing/2014/main" id="{43B7B10A-C05F-04CD-BC99-404385FBF70F}"/>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3201" y="2839641"/>
            <a:ext cx="1100584"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6" descr="pfd 2">
            <a:extLst>
              <a:ext uri="{FF2B5EF4-FFF2-40B4-BE49-F238E27FC236}">
                <a16:creationId xmlns:a16="http://schemas.microsoft.com/office/drawing/2014/main" id="{7626843F-394B-49CA-F2D9-8DF2B160B1F3}"/>
              </a:ext>
            </a:extLst>
          </p:cNvPr>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8887" y="2907730"/>
            <a:ext cx="1099468" cy="160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1" name="Rectangle 37">
            <a:extLst>
              <a:ext uri="{FF2B5EF4-FFF2-40B4-BE49-F238E27FC236}">
                <a16:creationId xmlns:a16="http://schemas.microsoft.com/office/drawing/2014/main" id="{86FECC95-01A2-411B-B530-48377241CBAE}"/>
              </a:ext>
            </a:extLst>
          </p:cNvPr>
          <p:cNvSpPr>
            <a:spLocks noChangeArrowheads="1"/>
          </p:cNvSpPr>
          <p:nvPr/>
        </p:nvSpPr>
        <p:spPr bwMode="auto">
          <a:xfrm>
            <a:off x="282402" y="1039193"/>
            <a:ext cx="8851553" cy="1143000"/>
          </a:xfrm>
          <a:prstGeom prst="rect">
            <a:avLst/>
          </a:prstGeom>
          <a:noFill/>
          <a:ln>
            <a:noFill/>
          </a:ln>
        </p:spPr>
        <p:txBody>
          <a:bodyPr lIns="91439" tIns="45719" rIns="91439" bIns="45719"/>
          <a:lstStyle>
            <a:lvl1pPr marL="342900" indent="-3429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1pPr>
            <a:lvl2pPr marL="742950" indent="-28575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2pPr>
            <a:lvl3pPr marL="1143000" indent="-2286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3pPr>
            <a:lvl4pPr marL="1600200" indent="-2286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4pPr>
            <a:lvl5pPr marL="2057400" indent="-228600" algn="l" eaLnBrk="0" hangingPunct="0">
              <a:spcBef>
                <a:spcPts val="5000"/>
              </a:spcBef>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5pPr>
            <a:lvl6pPr marL="2514600" indent="-2286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6pPr>
            <a:lvl7pPr marL="2971800" indent="-2286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7pPr>
            <a:lvl8pPr marL="3429000" indent="-2286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8pPr>
            <a:lvl9pPr marL="3886200" indent="-228600" eaLnBrk="0" fontAlgn="base" hangingPunct="0">
              <a:spcBef>
                <a:spcPts val="5000"/>
              </a:spcBef>
              <a:spcAft>
                <a:spcPct val="0"/>
              </a:spcAft>
              <a:buSzPct val="93000"/>
              <a:buChar char="•"/>
              <a:defRPr sz="3800">
                <a:solidFill>
                  <a:schemeClr val="tx1"/>
                </a:solidFill>
                <a:latin typeface="Copperplate" panose="02000504000000020004" pitchFamily="2" charset="77"/>
                <a:ea typeface="ヒラギノ明朝 ProN W3" panose="02020300000000000000" pitchFamily="18" charset="-128"/>
                <a:sym typeface="Copperplate" panose="02000504000000020004" pitchFamily="2" charset="77"/>
              </a:defRPr>
            </a:lvl9pPr>
          </a:lstStyle>
          <a:p>
            <a:pPr algn="ctr" eaLnBrk="1" hangingPunct="1">
              <a:lnSpc>
                <a:spcPct val="105000"/>
              </a:lnSpc>
              <a:spcBef>
                <a:spcPct val="0"/>
              </a:spcBef>
              <a:buSzPct val="65000"/>
              <a:buFontTx/>
              <a:buNone/>
              <a:defRPr/>
            </a:pPr>
            <a:r>
              <a:rPr lang="en-US" altLang="en-US" sz="3600" b="1" dirty="0">
                <a:solidFill>
                  <a:srgbClr val="FF0000"/>
                </a:solidFill>
                <a:latin typeface="+mn-lt"/>
              </a:rPr>
              <a:t>“Wear your life jacket,</a:t>
            </a:r>
          </a:p>
          <a:p>
            <a:pPr algn="ctr" eaLnBrk="1" hangingPunct="1">
              <a:lnSpc>
                <a:spcPct val="105000"/>
              </a:lnSpc>
              <a:spcBef>
                <a:spcPct val="0"/>
              </a:spcBef>
              <a:buSzPct val="65000"/>
              <a:buFontTx/>
              <a:buNone/>
              <a:defRPr/>
            </a:pPr>
            <a:r>
              <a:rPr lang="en-US" altLang="en-US" sz="3600" b="1" dirty="0">
                <a:solidFill>
                  <a:srgbClr val="FF0000"/>
                </a:solidFill>
                <a:latin typeface="+mn-lt"/>
              </a:rPr>
              <a:t>don’t just pack it”</a:t>
            </a:r>
          </a:p>
        </p:txBody>
      </p:sp>
      <p:sp>
        <p:nvSpPr>
          <p:cNvPr id="12" name="Rectangle 1">
            <a:extLst>
              <a:ext uri="{FF2B5EF4-FFF2-40B4-BE49-F238E27FC236}">
                <a16:creationId xmlns:a16="http://schemas.microsoft.com/office/drawing/2014/main" id="{27A01515-669D-B257-FAAC-B7A3DBCEC2B3}"/>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4">
            <a:extLst>
              <a:ext uri="{FF2B5EF4-FFF2-40B4-BE49-F238E27FC236}">
                <a16:creationId xmlns:a16="http://schemas.microsoft.com/office/drawing/2014/main" id="{A341EEAD-58A1-95F3-D83C-E09A75B6D9E6}"/>
              </a:ext>
            </a:extLst>
          </p:cNvPr>
          <p:cNvSpPr>
            <a:spLocks noGrp="1" noChangeArrowheads="1"/>
          </p:cNvSpPr>
          <p:nvPr>
            <p:ph idx="1"/>
          </p:nvPr>
        </p:nvSpPr>
        <p:spPr>
          <a:xfrm>
            <a:off x="914400" y="1126257"/>
            <a:ext cx="7985151" cy="2296046"/>
          </a:xfrm>
        </p:spPr>
        <p:txBody>
          <a:bodyPr>
            <a:normAutofit fontScale="92500"/>
          </a:bodyPr>
          <a:lstStyle/>
          <a:p>
            <a:pPr algn="ctr">
              <a:lnSpc>
                <a:spcPct val="95000"/>
              </a:lnSpc>
              <a:buFontTx/>
              <a:buNone/>
            </a:pPr>
            <a:r>
              <a:rPr lang="en-US" altLang="en-US" b="1" dirty="0">
                <a:solidFill>
                  <a:srgbClr val="FF0000"/>
                </a:solidFill>
                <a:latin typeface="Arial" panose="020B0604020202020204" pitchFamily="34" charset="0"/>
                <a:cs typeface="Arial" panose="020B0604020202020204" pitchFamily="34" charset="0"/>
              </a:rPr>
              <a:t>“Never ride on the bow (front) of a boat. You might fall in, you may </a:t>
            </a:r>
          </a:p>
          <a:p>
            <a:pPr algn="ctr">
              <a:lnSpc>
                <a:spcPct val="95000"/>
              </a:lnSpc>
              <a:buFontTx/>
              <a:buNone/>
            </a:pPr>
            <a:r>
              <a:rPr lang="en-US" altLang="en-US" b="1" dirty="0">
                <a:solidFill>
                  <a:srgbClr val="FF0000"/>
                </a:solidFill>
                <a:latin typeface="Arial" panose="020B0604020202020204" pitchFamily="34" charset="0"/>
                <a:cs typeface="Arial" panose="020B0604020202020204" pitchFamily="34" charset="0"/>
              </a:rPr>
              <a:t>not float. Also, stay seated and remember </a:t>
            </a:r>
          </a:p>
          <a:p>
            <a:pPr algn="ctr">
              <a:lnSpc>
                <a:spcPct val="95000"/>
              </a:lnSpc>
              <a:buFontTx/>
              <a:buNone/>
            </a:pPr>
            <a:r>
              <a:rPr lang="en-US" altLang="en-US" b="1" dirty="0">
                <a:solidFill>
                  <a:srgbClr val="FF0000"/>
                </a:solidFill>
                <a:latin typeface="Arial" panose="020B0604020202020204" pitchFamily="34" charset="0"/>
                <a:cs typeface="Arial" panose="020B0604020202020204" pitchFamily="34" charset="0"/>
              </a:rPr>
              <a:t>to balance the boat”</a:t>
            </a:r>
          </a:p>
        </p:txBody>
      </p:sp>
      <p:sp>
        <p:nvSpPr>
          <p:cNvPr id="35843" name="Slide Number Placeholder 3">
            <a:extLst>
              <a:ext uri="{FF2B5EF4-FFF2-40B4-BE49-F238E27FC236}">
                <a16:creationId xmlns:a16="http://schemas.microsoft.com/office/drawing/2014/main" id="{CC69464A-06A1-8307-903E-A4012FA55542}"/>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684785E7-C06A-D246-A85F-01306CFF5136}" type="slidenum">
              <a:rPr lang="en-US" altLang="en-US" sz="1406" b="0">
                <a:solidFill>
                  <a:schemeClr val="tx1"/>
                </a:solidFill>
              </a:rPr>
              <a:pPr algn="ctr">
                <a:spcBef>
                  <a:spcPct val="0"/>
                </a:spcBef>
                <a:buFontTx/>
                <a:buNone/>
              </a:pPr>
              <a:t>28</a:t>
            </a:fld>
            <a:endParaRPr lang="en-US" altLang="en-US" sz="1406" b="0">
              <a:solidFill>
                <a:schemeClr val="tx1"/>
              </a:solidFill>
            </a:endParaRPr>
          </a:p>
        </p:txBody>
      </p:sp>
      <p:grpSp>
        <p:nvGrpSpPr>
          <p:cNvPr id="35844" name="Group 9">
            <a:extLst>
              <a:ext uri="{FF2B5EF4-FFF2-40B4-BE49-F238E27FC236}">
                <a16:creationId xmlns:a16="http://schemas.microsoft.com/office/drawing/2014/main" id="{C0818156-154C-88D2-7AB2-B50F75F49D08}"/>
              </a:ext>
            </a:extLst>
          </p:cNvPr>
          <p:cNvGrpSpPr>
            <a:grpSpLocks/>
          </p:cNvGrpSpPr>
          <p:nvPr/>
        </p:nvGrpSpPr>
        <p:grpSpPr bwMode="auto">
          <a:xfrm>
            <a:off x="0" y="5410275"/>
            <a:ext cx="4876726" cy="1294805"/>
            <a:chOff x="0" y="3408"/>
            <a:chExt cx="5760" cy="816"/>
          </a:xfrm>
        </p:grpSpPr>
        <p:sp>
          <p:nvSpPr>
            <p:cNvPr id="35847" name="Rectangle 10" descr="Medium wood">
              <a:extLst>
                <a:ext uri="{FF2B5EF4-FFF2-40B4-BE49-F238E27FC236}">
                  <a16:creationId xmlns:a16="http://schemas.microsoft.com/office/drawing/2014/main" id="{8ED20DA9-95EB-3088-B6A8-D83FDBF52B6F}"/>
                </a:ext>
              </a:extLst>
            </p:cNvPr>
            <p:cNvSpPr>
              <a:spLocks noChangeArrowheads="1"/>
            </p:cNvSpPr>
            <p:nvPr/>
          </p:nvSpPr>
          <p:spPr bwMode="auto">
            <a:xfrm>
              <a:off x="0" y="3408"/>
              <a:ext cx="5760" cy="76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50800">
                  <a:solidFill>
                    <a:srgbClr val="000000"/>
                  </a:solidFill>
                  <a:miter lim="800000"/>
                  <a:headEnd/>
                  <a:tailEnd type="none" w="med" len="lg"/>
                </a14:hiddenLine>
              </a:ext>
            </a:extLst>
          </p:spPr>
          <p:txBody>
            <a:bodyPr wrap="none" anchor="ctr"/>
            <a:lstStyle>
              <a:lvl1pPr>
                <a:spcBef>
                  <a:spcPct val="20000"/>
                </a:spcBef>
                <a:buChar char="•"/>
                <a:defRPr sz="4500" b="1">
                  <a:solidFill>
                    <a:srgbClr val="003366"/>
                  </a:solidFill>
                  <a:latin typeface="Times New Roman" panose="02020603050405020304" pitchFamily="18" charset="0"/>
                  <a:cs typeface="Times New Roman" panose="02020603050405020304" pitchFamily="18" charset="0"/>
                </a:defRPr>
              </a:lvl1pPr>
              <a:lvl2pPr marL="742950" indent="-285750">
                <a:spcBef>
                  <a:spcPct val="20000"/>
                </a:spcBef>
                <a:buChar char="–"/>
                <a:defRPr sz="3900">
                  <a:solidFill>
                    <a:srgbClr val="003366"/>
                  </a:solidFill>
                  <a:latin typeface="Times New Roman" panose="02020603050405020304" pitchFamily="18" charset="0"/>
                  <a:cs typeface="Times New Roman" panose="02020603050405020304" pitchFamily="18" charset="0"/>
                </a:defRPr>
              </a:lvl2pPr>
              <a:lvl3pPr marL="1143000" indent="-228600">
                <a:spcBef>
                  <a:spcPct val="20000"/>
                </a:spcBef>
                <a:buChar char="•"/>
                <a:defRPr sz="3400">
                  <a:solidFill>
                    <a:srgbClr val="003366"/>
                  </a:solidFill>
                  <a:latin typeface="Times New Roman" panose="02020603050405020304" pitchFamily="18" charset="0"/>
                  <a:cs typeface="Times New Roman" panose="02020603050405020304" pitchFamily="18" charset="0"/>
                </a:defRPr>
              </a:lvl3pPr>
              <a:lvl4pPr marL="1600200" indent="-228600">
                <a:spcBef>
                  <a:spcPct val="20000"/>
                </a:spcBef>
                <a:buChar char="–"/>
                <a:defRPr sz="2800">
                  <a:solidFill>
                    <a:srgbClr val="003366"/>
                  </a:solidFill>
                  <a:latin typeface="Times New Roman" panose="02020603050405020304" pitchFamily="18" charset="0"/>
                  <a:cs typeface="Times New Roman" panose="02020603050405020304" pitchFamily="18" charset="0"/>
                </a:defRPr>
              </a:lvl4pPr>
              <a:lvl5pPr marL="2057400" indent="-228600">
                <a:spcBef>
                  <a:spcPct val="20000"/>
                </a:spcBef>
                <a:buChar char="»"/>
                <a:defRPr sz="2800">
                  <a:solidFill>
                    <a:srgbClr val="003366"/>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2391" b="0">
                <a:solidFill>
                  <a:schemeClr val="tx2"/>
                </a:solidFill>
                <a:latin typeface="Arial" panose="020B0604020202020204" pitchFamily="34" charset="0"/>
              </a:endParaRPr>
            </a:p>
          </p:txBody>
        </p:sp>
        <p:sp>
          <p:nvSpPr>
            <p:cNvPr id="35848" name="Rectangle 11">
              <a:extLst>
                <a:ext uri="{FF2B5EF4-FFF2-40B4-BE49-F238E27FC236}">
                  <a16:creationId xmlns:a16="http://schemas.microsoft.com/office/drawing/2014/main" id="{1D633A9D-117F-12CF-2743-FAC506D3DD19}"/>
                </a:ext>
              </a:extLst>
            </p:cNvPr>
            <p:cNvSpPr>
              <a:spLocks noChangeArrowheads="1"/>
            </p:cNvSpPr>
            <p:nvPr/>
          </p:nvSpPr>
          <p:spPr bwMode="auto">
            <a:xfrm>
              <a:off x="0" y="4128"/>
              <a:ext cx="5760" cy="96"/>
            </a:xfrm>
            <a:prstGeom prst="rect">
              <a:avLst/>
            </a:prstGeom>
            <a:solidFill>
              <a:srgbClr val="6A4C00"/>
            </a:solidFill>
            <a:ln>
              <a:noFill/>
            </a:ln>
            <a:extLst>
              <a:ext uri="{91240B29-F687-4F45-9708-019B960494DF}">
                <a14:hiddenLine xmlns:a14="http://schemas.microsoft.com/office/drawing/2010/main" w="50800">
                  <a:solidFill>
                    <a:srgbClr val="000000"/>
                  </a:solidFill>
                  <a:miter lim="800000"/>
                  <a:headEnd/>
                  <a:tailEnd type="none" w="med" len="lg"/>
                </a14:hiddenLine>
              </a:ext>
            </a:extLst>
          </p:spPr>
          <p:txBody>
            <a:bodyPr wrap="none" anchor="ctr"/>
            <a:lstStyle>
              <a:lvl1pPr>
                <a:spcBef>
                  <a:spcPct val="20000"/>
                </a:spcBef>
                <a:buChar char="•"/>
                <a:defRPr sz="4500" b="1">
                  <a:solidFill>
                    <a:srgbClr val="003366"/>
                  </a:solidFill>
                  <a:latin typeface="Times New Roman" panose="02020603050405020304" pitchFamily="18" charset="0"/>
                  <a:cs typeface="Times New Roman" panose="02020603050405020304" pitchFamily="18" charset="0"/>
                </a:defRPr>
              </a:lvl1pPr>
              <a:lvl2pPr marL="742950" indent="-285750">
                <a:spcBef>
                  <a:spcPct val="20000"/>
                </a:spcBef>
                <a:buChar char="–"/>
                <a:defRPr sz="3900">
                  <a:solidFill>
                    <a:srgbClr val="003366"/>
                  </a:solidFill>
                  <a:latin typeface="Times New Roman" panose="02020603050405020304" pitchFamily="18" charset="0"/>
                  <a:cs typeface="Times New Roman" panose="02020603050405020304" pitchFamily="18" charset="0"/>
                </a:defRPr>
              </a:lvl2pPr>
              <a:lvl3pPr marL="1143000" indent="-228600">
                <a:spcBef>
                  <a:spcPct val="20000"/>
                </a:spcBef>
                <a:buChar char="•"/>
                <a:defRPr sz="3400">
                  <a:solidFill>
                    <a:srgbClr val="003366"/>
                  </a:solidFill>
                  <a:latin typeface="Times New Roman" panose="02020603050405020304" pitchFamily="18" charset="0"/>
                  <a:cs typeface="Times New Roman" panose="02020603050405020304" pitchFamily="18" charset="0"/>
                </a:defRPr>
              </a:lvl3pPr>
              <a:lvl4pPr marL="1600200" indent="-228600">
                <a:spcBef>
                  <a:spcPct val="20000"/>
                </a:spcBef>
                <a:buChar char="–"/>
                <a:defRPr sz="2800">
                  <a:solidFill>
                    <a:srgbClr val="003366"/>
                  </a:solidFill>
                  <a:latin typeface="Times New Roman" panose="02020603050405020304" pitchFamily="18" charset="0"/>
                  <a:cs typeface="Times New Roman" panose="02020603050405020304" pitchFamily="18" charset="0"/>
                </a:defRPr>
              </a:lvl4pPr>
              <a:lvl5pPr marL="2057400" indent="-228600">
                <a:spcBef>
                  <a:spcPct val="20000"/>
                </a:spcBef>
                <a:buChar char="»"/>
                <a:defRPr sz="2800">
                  <a:solidFill>
                    <a:srgbClr val="003366"/>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2391" b="0">
                <a:solidFill>
                  <a:schemeClr val="tx2"/>
                </a:solidFill>
                <a:latin typeface="Arial" panose="020B0604020202020204" pitchFamily="34" charset="0"/>
              </a:endParaRPr>
            </a:p>
          </p:txBody>
        </p:sp>
      </p:grpSp>
      <p:pic>
        <p:nvPicPr>
          <p:cNvPr id="35845" name="Picture 13" descr="unblanced copy">
            <a:extLst>
              <a:ext uri="{FF2B5EF4-FFF2-40B4-BE49-F238E27FC236}">
                <a16:creationId xmlns:a16="http://schemas.microsoft.com/office/drawing/2014/main" id="{032B2221-4D4F-77DA-F2CC-E62925A4D3F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03612">
            <a:off x="3528415" y="3177839"/>
            <a:ext cx="5410275" cy="31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a:extLst>
              <a:ext uri="{FF2B5EF4-FFF2-40B4-BE49-F238E27FC236}">
                <a16:creationId xmlns:a16="http://schemas.microsoft.com/office/drawing/2014/main" id="{77CFED58-1FB2-7A91-DE28-F5DC93DCC90D}"/>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0B0C15EC-C312-6B27-7E01-AFC4435D5CD5}"/>
              </a:ext>
            </a:extLst>
          </p:cNvPr>
          <p:cNvSpPr>
            <a:spLocks noGrp="1" noChangeArrowheads="1"/>
          </p:cNvSpPr>
          <p:nvPr>
            <p:ph idx="1"/>
          </p:nvPr>
        </p:nvSpPr>
        <p:spPr>
          <a:xfrm>
            <a:off x="495598" y="1410891"/>
            <a:ext cx="8572500" cy="915293"/>
          </a:xfrm>
        </p:spPr>
        <p:txBody>
          <a:bodyPr/>
          <a:lstStyle/>
          <a:p>
            <a:pPr algn="ctr">
              <a:buFontTx/>
              <a:buNone/>
            </a:pPr>
            <a:r>
              <a:rPr lang="en-US" altLang="en-US" sz="3375" b="1" dirty="0">
                <a:solidFill>
                  <a:srgbClr val="FF0000"/>
                </a:solidFill>
                <a:latin typeface="Arial" panose="020B0604020202020204" pitchFamily="34" charset="0"/>
                <a:cs typeface="Arial" panose="020B0604020202020204" pitchFamily="34" charset="0"/>
              </a:rPr>
              <a:t>“Reach or Throw but </a:t>
            </a:r>
            <a:r>
              <a:rPr lang="en-US" altLang="en-US" sz="3375" b="1" u="sng" dirty="0">
                <a:solidFill>
                  <a:srgbClr val="FF0000"/>
                </a:solidFill>
                <a:latin typeface="Arial" panose="020B0604020202020204" pitchFamily="34" charset="0"/>
                <a:cs typeface="Arial" panose="020B0604020202020204" pitchFamily="34" charset="0"/>
              </a:rPr>
              <a:t>NEVER</a:t>
            </a:r>
            <a:r>
              <a:rPr lang="en-US" altLang="en-US" sz="3375" b="1" dirty="0">
                <a:solidFill>
                  <a:srgbClr val="FF0000"/>
                </a:solidFill>
                <a:latin typeface="Arial" panose="020B0604020202020204" pitchFamily="34" charset="0"/>
                <a:cs typeface="Arial" panose="020B0604020202020204" pitchFamily="34" charset="0"/>
              </a:rPr>
              <a:t> Go in”</a:t>
            </a:r>
          </a:p>
        </p:txBody>
      </p:sp>
      <p:sp>
        <p:nvSpPr>
          <p:cNvPr id="36867" name="Slide Number Placeholder 3">
            <a:extLst>
              <a:ext uri="{FF2B5EF4-FFF2-40B4-BE49-F238E27FC236}">
                <a16:creationId xmlns:a16="http://schemas.microsoft.com/office/drawing/2014/main" id="{B0F4786F-6FFA-F7CD-A7DD-E39392AA1931}"/>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4AD33D0F-3C79-3D44-AE06-3CFC45856F14}" type="slidenum">
              <a:rPr lang="en-US" altLang="en-US" sz="1406" b="0">
                <a:solidFill>
                  <a:schemeClr val="tx1"/>
                </a:solidFill>
              </a:rPr>
              <a:pPr algn="ctr">
                <a:spcBef>
                  <a:spcPct val="0"/>
                </a:spcBef>
                <a:buFontTx/>
                <a:buNone/>
              </a:pPr>
              <a:t>29</a:t>
            </a:fld>
            <a:endParaRPr lang="en-US" altLang="en-US" sz="1406" b="0">
              <a:solidFill>
                <a:schemeClr val="tx1"/>
              </a:solidFill>
            </a:endParaRPr>
          </a:p>
        </p:txBody>
      </p:sp>
      <p:pic>
        <p:nvPicPr>
          <p:cNvPr id="36868" name="Picture 25" descr="coastie flag copy">
            <a:extLst>
              <a:ext uri="{FF2B5EF4-FFF2-40B4-BE49-F238E27FC236}">
                <a16:creationId xmlns:a16="http://schemas.microsoft.com/office/drawing/2014/main" id="{97917ACB-D164-DFBE-4027-DAE3E5EE66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563937"/>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967339DF-E7E5-FE0D-F3EC-464FD294ABD4}"/>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678BE018-7E22-CD4F-6ACF-1AC743A6D89B}"/>
              </a:ext>
            </a:extLst>
          </p:cNvPr>
          <p:cNvSpPr>
            <a:spLocks noGrp="1" noChangeArrowheads="1"/>
          </p:cNvSpPr>
          <p:nvPr>
            <p:ph idx="1"/>
          </p:nvPr>
        </p:nvSpPr>
        <p:spPr>
          <a:xfrm>
            <a:off x="454298" y="1235646"/>
            <a:ext cx="2974702" cy="2250281"/>
          </a:xfrm>
        </p:spPr>
        <p:txBody>
          <a:bodyPr>
            <a:normAutofit/>
          </a:bodyPr>
          <a:lstStyle/>
          <a:p>
            <a:pPr marL="0" indent="0" algn="ctr">
              <a:buNone/>
              <a:defRPr/>
            </a:pPr>
            <a:r>
              <a:rPr lang="en-US" altLang="en-US" sz="3600" b="1" dirty="0">
                <a:solidFill>
                  <a:schemeClr val="tx2"/>
                </a:solidFill>
                <a:latin typeface="Arial" panose="020B0604020202020204" pitchFamily="34" charset="0"/>
                <a:cs typeface="Arial" panose="020B0604020202020204" pitchFamily="34" charset="0"/>
              </a:rPr>
              <a:t>Swim with </a:t>
            </a:r>
          </a:p>
          <a:p>
            <a:pPr marL="0" indent="0" algn="ctr">
              <a:buNone/>
              <a:defRPr/>
            </a:pPr>
            <a:r>
              <a:rPr lang="en-US" altLang="en-US" sz="3600" b="1" dirty="0">
                <a:solidFill>
                  <a:schemeClr val="tx2"/>
                </a:solidFill>
                <a:latin typeface="Arial" panose="020B0604020202020204" pitchFamily="34" charset="0"/>
                <a:cs typeface="Arial" panose="020B0604020202020204" pitchFamily="34" charset="0"/>
              </a:rPr>
              <a:t>a buddy</a:t>
            </a:r>
          </a:p>
        </p:txBody>
      </p:sp>
      <p:sp>
        <p:nvSpPr>
          <p:cNvPr id="8" name="Rectangle 1">
            <a:extLst>
              <a:ext uri="{FF2B5EF4-FFF2-40B4-BE49-F238E27FC236}">
                <a16:creationId xmlns:a16="http://schemas.microsoft.com/office/drawing/2014/main" id="{3851D4FF-9B33-6A97-FA34-B1B1896B1146}"/>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Swimming</a:t>
            </a:r>
          </a:p>
        </p:txBody>
      </p:sp>
      <p:pic>
        <p:nvPicPr>
          <p:cNvPr id="4" name="Picture 3" descr="A couple of young girls swimming in a pool&#10;&#10;Description automatically generated">
            <a:extLst>
              <a:ext uri="{FF2B5EF4-FFF2-40B4-BE49-F238E27FC236}">
                <a16:creationId xmlns:a16="http://schemas.microsoft.com/office/drawing/2014/main" id="{C8CCCADF-DC5F-222D-8D20-AA344A5D5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228" y="3737787"/>
            <a:ext cx="4029075" cy="2686050"/>
          </a:xfrm>
          <a:prstGeom prst="rect">
            <a:avLst/>
          </a:prstGeom>
        </p:spPr>
      </p:pic>
      <p:pic>
        <p:nvPicPr>
          <p:cNvPr id="3" name="Picture 2" descr="A group of children in a pool&#10;&#10;Description automatically generated">
            <a:extLst>
              <a:ext uri="{FF2B5EF4-FFF2-40B4-BE49-F238E27FC236}">
                <a16:creationId xmlns:a16="http://schemas.microsoft.com/office/drawing/2014/main" id="{580BC88F-34E2-BCD4-87E8-9DB2CDCC94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9200" y="1504950"/>
            <a:ext cx="3492500" cy="23241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DF853255-1877-B22E-CF17-F25AF8857578}"/>
              </a:ext>
            </a:extLst>
          </p:cNvPr>
          <p:cNvSpPr>
            <a:spLocks noGrp="1" noChangeArrowheads="1"/>
          </p:cNvSpPr>
          <p:nvPr>
            <p:ph idx="1"/>
          </p:nvPr>
        </p:nvSpPr>
        <p:spPr>
          <a:xfrm>
            <a:off x="495598" y="1324943"/>
            <a:ext cx="8572500" cy="1143000"/>
          </a:xfrm>
        </p:spPr>
        <p:txBody>
          <a:bodyPr>
            <a:normAutofit/>
          </a:bodyPr>
          <a:lstStyle/>
          <a:p>
            <a:pPr algn="ctr">
              <a:buFontTx/>
              <a:buNone/>
            </a:pPr>
            <a:r>
              <a:rPr lang="en-US" altLang="en-US" sz="3600" b="1" dirty="0">
                <a:solidFill>
                  <a:srgbClr val="FF0000"/>
                </a:solidFill>
                <a:latin typeface="Arial" panose="020B0604020202020204" pitchFamily="34" charset="0"/>
                <a:cs typeface="Arial" panose="020B0604020202020204" pitchFamily="34" charset="0"/>
              </a:rPr>
              <a:t>“Learn to Swim”</a:t>
            </a:r>
          </a:p>
        </p:txBody>
      </p:sp>
      <p:sp>
        <p:nvSpPr>
          <p:cNvPr id="40963" name="Slide Number Placeholder 3">
            <a:extLst>
              <a:ext uri="{FF2B5EF4-FFF2-40B4-BE49-F238E27FC236}">
                <a16:creationId xmlns:a16="http://schemas.microsoft.com/office/drawing/2014/main" id="{EF646921-1866-276D-4A6B-FA36541E77BE}"/>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9771341A-7364-8241-8B54-2A48B1412BBB}" type="slidenum">
              <a:rPr lang="en-US" altLang="en-US" sz="1406" b="0">
                <a:solidFill>
                  <a:schemeClr val="tx1"/>
                </a:solidFill>
              </a:rPr>
              <a:pPr algn="ctr">
                <a:spcBef>
                  <a:spcPct val="0"/>
                </a:spcBef>
                <a:buFontTx/>
                <a:buNone/>
              </a:pPr>
              <a:t>30</a:t>
            </a:fld>
            <a:endParaRPr lang="en-US" altLang="en-US" sz="1406" b="0">
              <a:solidFill>
                <a:schemeClr val="tx1"/>
              </a:solidFill>
            </a:endParaRPr>
          </a:p>
        </p:txBody>
      </p:sp>
      <p:pic>
        <p:nvPicPr>
          <p:cNvPr id="40964" name="Picture 14" descr="coastie flag copy">
            <a:extLst>
              <a:ext uri="{FF2B5EF4-FFF2-40B4-BE49-F238E27FC236}">
                <a16:creationId xmlns:a16="http://schemas.microsoft.com/office/drawing/2014/main" id="{9B4CB141-0794-4D7F-254F-601F62BEF4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89275" y="2492499"/>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517F9B9E-3E9C-E2CD-E12D-52C99AE70E89}"/>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D2321528-7947-E2D4-D214-01EDF613EA3E}"/>
              </a:ext>
            </a:extLst>
          </p:cNvPr>
          <p:cNvSpPr>
            <a:spLocks noGrp="1" noChangeArrowheads="1"/>
          </p:cNvSpPr>
          <p:nvPr>
            <p:ph idx="1"/>
          </p:nvPr>
        </p:nvSpPr>
        <p:spPr>
          <a:xfrm>
            <a:off x="617265" y="1288615"/>
            <a:ext cx="8572500" cy="1560463"/>
          </a:xfrm>
        </p:spPr>
        <p:txBody>
          <a:bodyPr>
            <a:normAutofit/>
          </a:bodyPr>
          <a:lstStyle/>
          <a:p>
            <a:pPr algn="ctr">
              <a:buFontTx/>
              <a:buNone/>
            </a:pPr>
            <a:r>
              <a:rPr lang="en-US" altLang="en-US" b="1" dirty="0">
                <a:solidFill>
                  <a:srgbClr val="FF0000"/>
                </a:solidFill>
                <a:latin typeface="Arial" panose="020B0604020202020204" pitchFamily="34" charset="0"/>
                <a:cs typeface="Arial" panose="020B0604020202020204" pitchFamily="34" charset="0"/>
              </a:rPr>
              <a:t>“Swim with a buddy in a </a:t>
            </a:r>
          </a:p>
          <a:p>
            <a:pPr algn="ctr">
              <a:buFontTx/>
              <a:buNone/>
            </a:pPr>
            <a:r>
              <a:rPr lang="en-US" altLang="en-US" b="1" dirty="0">
                <a:solidFill>
                  <a:srgbClr val="FF0000"/>
                </a:solidFill>
                <a:latin typeface="Arial" panose="020B0604020202020204" pitchFamily="34" charset="0"/>
                <a:cs typeface="Arial" panose="020B0604020202020204" pitchFamily="34" charset="0"/>
              </a:rPr>
              <a:t>supervised area”</a:t>
            </a:r>
          </a:p>
        </p:txBody>
      </p:sp>
      <p:sp>
        <p:nvSpPr>
          <p:cNvPr id="38915" name="Slide Number Placeholder 3">
            <a:extLst>
              <a:ext uri="{FF2B5EF4-FFF2-40B4-BE49-F238E27FC236}">
                <a16:creationId xmlns:a16="http://schemas.microsoft.com/office/drawing/2014/main" id="{83FEBFAC-556D-A954-1FD5-DC7212096EC8}"/>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C895A0D0-C448-A746-9E1D-7593CBB87771}" type="slidenum">
              <a:rPr lang="en-US" altLang="en-US" sz="1406" b="0">
                <a:solidFill>
                  <a:schemeClr val="tx1"/>
                </a:solidFill>
              </a:rPr>
              <a:pPr algn="ctr">
                <a:spcBef>
                  <a:spcPct val="0"/>
                </a:spcBef>
                <a:buFontTx/>
                <a:buNone/>
              </a:pPr>
              <a:t>31</a:t>
            </a:fld>
            <a:endParaRPr lang="en-US" altLang="en-US" sz="1406" b="0">
              <a:solidFill>
                <a:schemeClr val="tx1"/>
              </a:solidFill>
            </a:endParaRPr>
          </a:p>
        </p:txBody>
      </p:sp>
      <p:pic>
        <p:nvPicPr>
          <p:cNvPr id="38916" name="Picture 24" descr="coastie flag copy">
            <a:extLst>
              <a:ext uri="{FF2B5EF4-FFF2-40B4-BE49-F238E27FC236}">
                <a16:creationId xmlns:a16="http://schemas.microsoft.com/office/drawing/2014/main" id="{0AA5A3F2-36E6-D7D2-D449-141081642A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2641" y="2710160"/>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id="{07308664-3C8C-33AC-1135-E0E9647C8598}"/>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FEE1BFB2-AF3D-0E91-9D38-3A5E9C569082}"/>
              </a:ext>
            </a:extLst>
          </p:cNvPr>
          <p:cNvSpPr>
            <a:spLocks noGrp="1" noChangeArrowheads="1"/>
          </p:cNvSpPr>
          <p:nvPr>
            <p:ph idx="1"/>
          </p:nvPr>
        </p:nvSpPr>
        <p:spPr>
          <a:xfrm>
            <a:off x="188640" y="1141385"/>
            <a:ext cx="8572500" cy="1143000"/>
          </a:xfrm>
        </p:spPr>
        <p:txBody>
          <a:bodyPr/>
          <a:lstStyle/>
          <a:p>
            <a:pPr algn="ctr">
              <a:buFontTx/>
              <a:buNone/>
            </a:pPr>
            <a:r>
              <a:rPr lang="en-US" altLang="en-US" sz="3797" b="1" dirty="0">
                <a:solidFill>
                  <a:srgbClr val="FF0000"/>
                </a:solidFill>
                <a:latin typeface="Arial" panose="020B0604020202020204" pitchFamily="34" charset="0"/>
                <a:cs typeface="Arial" panose="020B0604020202020204" pitchFamily="34" charset="0"/>
              </a:rPr>
              <a:t>“Look before you leap”</a:t>
            </a:r>
          </a:p>
        </p:txBody>
      </p:sp>
      <p:sp>
        <p:nvSpPr>
          <p:cNvPr id="43011" name="Slide Number Placeholder 3">
            <a:extLst>
              <a:ext uri="{FF2B5EF4-FFF2-40B4-BE49-F238E27FC236}">
                <a16:creationId xmlns:a16="http://schemas.microsoft.com/office/drawing/2014/main" id="{BBB3E8E1-A808-ECC0-3479-98DD313BB81F}"/>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F3DE5DB2-35E7-BE4A-A0FC-48F5C75E049D}" type="slidenum">
              <a:rPr lang="en-US" altLang="en-US" sz="1406" b="0">
                <a:solidFill>
                  <a:schemeClr val="tx1"/>
                </a:solidFill>
              </a:rPr>
              <a:pPr algn="ctr">
                <a:spcBef>
                  <a:spcPct val="0"/>
                </a:spcBef>
                <a:buFontTx/>
                <a:buNone/>
              </a:pPr>
              <a:t>32</a:t>
            </a:fld>
            <a:endParaRPr lang="en-US" altLang="en-US" sz="1406" b="0">
              <a:solidFill>
                <a:schemeClr val="tx1"/>
              </a:solidFill>
            </a:endParaRPr>
          </a:p>
        </p:txBody>
      </p:sp>
      <p:pic>
        <p:nvPicPr>
          <p:cNvPr id="43012" name="Picture 4" descr="coastie flag copy">
            <a:extLst>
              <a:ext uri="{FF2B5EF4-FFF2-40B4-BE49-F238E27FC236}">
                <a16:creationId xmlns:a16="http://schemas.microsoft.com/office/drawing/2014/main" id="{C5D29A4B-E3DE-501A-56DC-5423DE3698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54412" y="3101951"/>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9" descr="tommy dive copy">
            <a:extLst>
              <a:ext uri="{FF2B5EF4-FFF2-40B4-BE49-F238E27FC236}">
                <a16:creationId xmlns:a16="http://schemas.microsoft.com/office/drawing/2014/main" id="{0B1C5600-01EB-AB19-E865-90806C61F3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5597" y="1789287"/>
            <a:ext cx="2915543" cy="262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20">
            <a:extLst>
              <a:ext uri="{FF2B5EF4-FFF2-40B4-BE49-F238E27FC236}">
                <a16:creationId xmlns:a16="http://schemas.microsoft.com/office/drawing/2014/main" id="{CDE32B73-C457-A932-C292-8DF433F71065}"/>
              </a:ext>
            </a:extLst>
          </p:cNvPr>
          <p:cNvSpPr txBox="1">
            <a:spLocks noChangeArrowheads="1"/>
          </p:cNvSpPr>
          <p:nvPr/>
        </p:nvSpPr>
        <p:spPr bwMode="auto">
          <a:xfrm>
            <a:off x="5136527" y="2883174"/>
            <a:ext cx="184729" cy="46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91439" tIns="45719" rIns="91439" bIns="45719">
            <a:spAutoFit/>
          </a:bodyPr>
          <a:lstStyle>
            <a:lvl1pPr>
              <a:spcBef>
                <a:spcPct val="20000"/>
              </a:spcBef>
              <a:buChar char="•"/>
              <a:defRPr sz="4500" b="1">
                <a:solidFill>
                  <a:srgbClr val="003366"/>
                </a:solidFill>
                <a:latin typeface="Times New Roman" panose="02020603050405020304" pitchFamily="18" charset="0"/>
                <a:cs typeface="Times New Roman" panose="02020603050405020304" pitchFamily="18" charset="0"/>
              </a:defRPr>
            </a:lvl1pPr>
            <a:lvl2pPr marL="742950" indent="-285750">
              <a:spcBef>
                <a:spcPct val="20000"/>
              </a:spcBef>
              <a:buChar char="–"/>
              <a:defRPr sz="3900">
                <a:solidFill>
                  <a:srgbClr val="003366"/>
                </a:solidFill>
                <a:latin typeface="Times New Roman" panose="02020603050405020304" pitchFamily="18" charset="0"/>
                <a:cs typeface="Times New Roman" panose="02020603050405020304" pitchFamily="18" charset="0"/>
              </a:defRPr>
            </a:lvl2pPr>
            <a:lvl3pPr marL="1143000" indent="-228600">
              <a:spcBef>
                <a:spcPct val="20000"/>
              </a:spcBef>
              <a:buChar char="•"/>
              <a:defRPr sz="3400">
                <a:solidFill>
                  <a:srgbClr val="003366"/>
                </a:solidFill>
                <a:latin typeface="Times New Roman" panose="02020603050405020304" pitchFamily="18" charset="0"/>
                <a:cs typeface="Times New Roman" panose="02020603050405020304" pitchFamily="18" charset="0"/>
              </a:defRPr>
            </a:lvl3pPr>
            <a:lvl4pPr marL="1600200" indent="-228600">
              <a:spcBef>
                <a:spcPct val="20000"/>
              </a:spcBef>
              <a:buChar char="–"/>
              <a:defRPr sz="2800">
                <a:solidFill>
                  <a:srgbClr val="003366"/>
                </a:solidFill>
                <a:latin typeface="Times New Roman" panose="02020603050405020304" pitchFamily="18" charset="0"/>
                <a:cs typeface="Times New Roman" panose="02020603050405020304" pitchFamily="18" charset="0"/>
              </a:defRPr>
            </a:lvl4pPr>
            <a:lvl5pPr marL="2057400" indent="-228600">
              <a:spcBef>
                <a:spcPct val="20000"/>
              </a:spcBef>
              <a:buChar char="»"/>
              <a:defRPr sz="2800">
                <a:solidFill>
                  <a:srgbClr val="003366"/>
                </a:solidFill>
                <a:latin typeface="Times New Roman" panose="02020603050405020304" pitchFamily="18" charset="0"/>
                <a:cs typeface="Times New Roman" panose="02020603050405020304" pitchFamily="18" charset="0"/>
              </a:defRPr>
            </a:lvl5pPr>
            <a:lvl6pPr marL="25146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6pPr>
            <a:lvl7pPr marL="29718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7pPr>
            <a:lvl8pPr marL="34290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8pPr>
            <a:lvl9pPr marL="3886200" indent="-228600" fontAlgn="base">
              <a:spcBef>
                <a:spcPct val="20000"/>
              </a:spcBef>
              <a:spcAft>
                <a:spcPct val="0"/>
              </a:spcAft>
              <a:buChar char="»"/>
              <a:defRPr sz="2800">
                <a:solidFill>
                  <a:srgbClr val="003366"/>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en-US" altLang="en-US" sz="2391" b="0">
              <a:solidFill>
                <a:schemeClr val="tx1"/>
              </a:solidFill>
              <a:latin typeface="Arial" panose="020B0604020202020204" pitchFamily="34" charset="0"/>
            </a:endParaRPr>
          </a:p>
        </p:txBody>
      </p:sp>
      <p:sp>
        <p:nvSpPr>
          <p:cNvPr id="12" name="Rectangle 1">
            <a:extLst>
              <a:ext uri="{FF2B5EF4-FFF2-40B4-BE49-F238E27FC236}">
                <a16:creationId xmlns:a16="http://schemas.microsoft.com/office/drawing/2014/main" id="{40A8846A-E424-7C45-9A22-4C4CB827F15F}"/>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1B698AFF-F955-338D-B32D-872A4885B0B7}"/>
              </a:ext>
            </a:extLst>
          </p:cNvPr>
          <p:cNvSpPr>
            <a:spLocks noGrp="1" noChangeArrowheads="1"/>
          </p:cNvSpPr>
          <p:nvPr>
            <p:ph idx="1"/>
          </p:nvPr>
        </p:nvSpPr>
        <p:spPr>
          <a:xfrm>
            <a:off x="442020" y="1371824"/>
            <a:ext cx="8572500" cy="914176"/>
          </a:xfrm>
        </p:spPr>
        <p:txBody>
          <a:bodyPr/>
          <a:lstStyle/>
          <a:p>
            <a:pPr algn="ctr">
              <a:buFontTx/>
              <a:buNone/>
            </a:pPr>
            <a:r>
              <a:rPr lang="en-US" altLang="en-US" sz="3797" b="1" dirty="0">
                <a:solidFill>
                  <a:srgbClr val="FF0000"/>
                </a:solidFill>
              </a:rPr>
              <a:t>“Always Pick Up Your Trash”</a:t>
            </a:r>
          </a:p>
        </p:txBody>
      </p:sp>
      <p:sp>
        <p:nvSpPr>
          <p:cNvPr id="45059" name="Slide Number Placeholder 3">
            <a:extLst>
              <a:ext uri="{FF2B5EF4-FFF2-40B4-BE49-F238E27FC236}">
                <a16:creationId xmlns:a16="http://schemas.microsoft.com/office/drawing/2014/main" id="{6E18E853-B3F1-E089-42FD-8F7317A188C1}"/>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ED097C8F-8219-7942-9213-23F1539D93A1}" type="slidenum">
              <a:rPr lang="en-US" altLang="en-US" sz="1406" b="0">
                <a:solidFill>
                  <a:schemeClr val="tx1"/>
                </a:solidFill>
              </a:rPr>
              <a:pPr algn="ctr">
                <a:spcBef>
                  <a:spcPct val="0"/>
                </a:spcBef>
                <a:buFontTx/>
                <a:buNone/>
              </a:pPr>
              <a:t>33</a:t>
            </a:fld>
            <a:endParaRPr lang="en-US" altLang="en-US" sz="1406" b="0">
              <a:solidFill>
                <a:schemeClr val="tx1"/>
              </a:solidFill>
            </a:endParaRPr>
          </a:p>
        </p:txBody>
      </p:sp>
      <p:pic>
        <p:nvPicPr>
          <p:cNvPr id="45060" name="Picture 25" descr="coastie flag copy">
            <a:extLst>
              <a:ext uri="{FF2B5EF4-FFF2-40B4-BE49-F238E27FC236}">
                <a16:creationId xmlns:a16="http://schemas.microsoft.com/office/drawing/2014/main" id="{C1307FAD-E616-1641-780D-C666D92C9C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58480" y="2592958"/>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C2371825-2AF7-B7B3-C98F-F392724365C4}"/>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688D367C-829A-F278-BD88-551F46B27DE1}"/>
              </a:ext>
            </a:extLst>
          </p:cNvPr>
          <p:cNvSpPr>
            <a:spLocks noGrp="1" noChangeArrowheads="1"/>
          </p:cNvSpPr>
          <p:nvPr>
            <p:ph idx="1"/>
          </p:nvPr>
        </p:nvSpPr>
        <p:spPr>
          <a:xfrm>
            <a:off x="571500" y="1120676"/>
            <a:ext cx="8572500" cy="1676549"/>
          </a:xfrm>
        </p:spPr>
        <p:txBody>
          <a:bodyPr>
            <a:normAutofit fontScale="92500" lnSpcReduction="10000"/>
          </a:bodyPr>
          <a:lstStyle/>
          <a:p>
            <a:pPr marL="342882" indent="-342882" algn="ctr">
              <a:buNone/>
              <a:defRPr/>
            </a:pPr>
            <a:r>
              <a:rPr lang="en-US" altLang="en-US" sz="3600" b="1" dirty="0">
                <a:solidFill>
                  <a:srgbClr val="FF0000"/>
                </a:solidFill>
                <a:latin typeface="Arial" panose="020B0604020202020204" pitchFamily="34" charset="0"/>
                <a:cs typeface="Arial" panose="020B0604020202020204" pitchFamily="34" charset="0"/>
              </a:rPr>
              <a:t>“If you have a boat, ask your parents </a:t>
            </a:r>
          </a:p>
          <a:p>
            <a:pPr marL="342882" indent="-342882" algn="ctr">
              <a:buNone/>
              <a:defRPr/>
            </a:pPr>
            <a:r>
              <a:rPr lang="en-US" altLang="en-US" sz="3600" b="1" dirty="0">
                <a:solidFill>
                  <a:srgbClr val="FF0000"/>
                </a:solidFill>
                <a:latin typeface="Arial" panose="020B0604020202020204" pitchFamily="34" charset="0"/>
                <a:cs typeface="Arial" panose="020B0604020202020204" pitchFamily="34" charset="0"/>
              </a:rPr>
              <a:t>to take a </a:t>
            </a:r>
          </a:p>
          <a:p>
            <a:pPr marL="342882" indent="-342882" algn="ctr">
              <a:buNone/>
              <a:defRPr/>
            </a:pPr>
            <a:r>
              <a:rPr lang="en-US" altLang="en-US" sz="3600" b="1" dirty="0">
                <a:solidFill>
                  <a:srgbClr val="FF0000"/>
                </a:solidFill>
                <a:latin typeface="Arial" panose="020B0604020202020204" pitchFamily="34" charset="0"/>
                <a:cs typeface="Arial" panose="020B0604020202020204" pitchFamily="34" charset="0"/>
              </a:rPr>
              <a:t>safe boating course”</a:t>
            </a:r>
          </a:p>
        </p:txBody>
      </p:sp>
      <p:sp>
        <p:nvSpPr>
          <p:cNvPr id="47107" name="Slide Number Placeholder 3">
            <a:extLst>
              <a:ext uri="{FF2B5EF4-FFF2-40B4-BE49-F238E27FC236}">
                <a16:creationId xmlns:a16="http://schemas.microsoft.com/office/drawing/2014/main" id="{61A787E2-FCFB-122A-C0D7-62861C5DB010}"/>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AE29E5F7-1F2B-5A4E-8C75-BD4BE7AB5628}" type="slidenum">
              <a:rPr lang="en-US" altLang="en-US" sz="1406" b="0">
                <a:solidFill>
                  <a:schemeClr val="tx1"/>
                </a:solidFill>
              </a:rPr>
              <a:pPr algn="ctr">
                <a:spcBef>
                  <a:spcPct val="0"/>
                </a:spcBef>
                <a:buFontTx/>
                <a:buNone/>
              </a:pPr>
              <a:t>34</a:t>
            </a:fld>
            <a:endParaRPr lang="en-US" altLang="en-US" sz="1406" b="0">
              <a:solidFill>
                <a:schemeClr val="tx1"/>
              </a:solidFill>
            </a:endParaRPr>
          </a:p>
        </p:txBody>
      </p:sp>
      <p:pic>
        <p:nvPicPr>
          <p:cNvPr id="47108" name="Picture 4" descr="coastie flag copy">
            <a:extLst>
              <a:ext uri="{FF2B5EF4-FFF2-40B4-BE49-F238E27FC236}">
                <a16:creationId xmlns:a16="http://schemas.microsoft.com/office/drawing/2014/main" id="{400F2118-4242-3309-D707-0DA503B73E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0162" y="2797225"/>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FB360E2E-43A6-2DEC-70D3-9F8A640BA661}"/>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C573F168-F5ED-50C9-B59D-C585D648D764}"/>
              </a:ext>
            </a:extLst>
          </p:cNvPr>
          <p:cNvSpPr>
            <a:spLocks noGrp="1" noChangeArrowheads="1"/>
          </p:cNvSpPr>
          <p:nvPr>
            <p:ph idx="1"/>
          </p:nvPr>
        </p:nvSpPr>
        <p:spPr>
          <a:xfrm>
            <a:off x="937059" y="1290153"/>
            <a:ext cx="7269882" cy="1285875"/>
          </a:xfrm>
        </p:spPr>
        <p:txBody>
          <a:bodyPr>
            <a:normAutofit/>
          </a:bodyPr>
          <a:lstStyle/>
          <a:p>
            <a:pPr algn="ctr">
              <a:lnSpc>
                <a:spcPct val="95000"/>
              </a:lnSpc>
              <a:buFontTx/>
              <a:buNone/>
            </a:pPr>
            <a:r>
              <a:rPr lang="en-US" altLang="en-US" b="1" dirty="0">
                <a:solidFill>
                  <a:srgbClr val="FF0000"/>
                </a:solidFill>
                <a:latin typeface="Arial" panose="020B0604020202020204" pitchFamily="34" charset="0"/>
                <a:cs typeface="Arial" panose="020B0604020202020204" pitchFamily="34" charset="0"/>
              </a:rPr>
              <a:t>“Safety first is the best rule.</a:t>
            </a:r>
          </a:p>
          <a:p>
            <a:pPr algn="ctr">
              <a:lnSpc>
                <a:spcPct val="95000"/>
              </a:lnSpc>
              <a:buFontTx/>
              <a:buNone/>
            </a:pPr>
            <a:r>
              <a:rPr lang="en-US" altLang="en-US" b="1" dirty="0">
                <a:solidFill>
                  <a:srgbClr val="FF0000"/>
                </a:solidFill>
                <a:latin typeface="Arial" panose="020B0604020202020204" pitchFamily="34" charset="0"/>
                <a:cs typeface="Arial" panose="020B0604020202020204" pitchFamily="34" charset="0"/>
              </a:rPr>
              <a:t> Follow it and you’ll always be cool”</a:t>
            </a:r>
          </a:p>
        </p:txBody>
      </p:sp>
      <p:sp>
        <p:nvSpPr>
          <p:cNvPr id="49155" name="Slide Number Placeholder 3">
            <a:extLst>
              <a:ext uri="{FF2B5EF4-FFF2-40B4-BE49-F238E27FC236}">
                <a16:creationId xmlns:a16="http://schemas.microsoft.com/office/drawing/2014/main" id="{3C181C3E-36E1-6475-51AE-A986C59E0628}"/>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A2A8668D-641A-6447-AAF5-056BBA553F72}" type="slidenum">
              <a:rPr lang="en-US" altLang="en-US" sz="1406" b="0">
                <a:solidFill>
                  <a:schemeClr val="tx1"/>
                </a:solidFill>
              </a:rPr>
              <a:pPr algn="ctr">
                <a:spcBef>
                  <a:spcPct val="0"/>
                </a:spcBef>
                <a:buFontTx/>
                <a:buNone/>
              </a:pPr>
              <a:t>35</a:t>
            </a:fld>
            <a:endParaRPr lang="en-US" altLang="en-US" sz="1406" b="0">
              <a:solidFill>
                <a:schemeClr val="tx1"/>
              </a:solidFill>
            </a:endParaRPr>
          </a:p>
        </p:txBody>
      </p:sp>
      <p:pic>
        <p:nvPicPr>
          <p:cNvPr id="49156" name="Picture 27" descr="coastie flag copy">
            <a:extLst>
              <a:ext uri="{FF2B5EF4-FFF2-40B4-BE49-F238E27FC236}">
                <a16:creationId xmlns:a16="http://schemas.microsoft.com/office/drawing/2014/main" id="{AE460B43-F76B-5248-1ED9-A1F6BF51A5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5407" y="2663279"/>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757592DD-30D3-B3A7-DC1B-89091AC1AD0A}"/>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83723316-E30A-2A6F-0CCE-0D55D16282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3094" y="1486793"/>
            <a:ext cx="5965031" cy="447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1">
            <a:extLst>
              <a:ext uri="{FF2B5EF4-FFF2-40B4-BE49-F238E27FC236}">
                <a16:creationId xmlns:a16="http://schemas.microsoft.com/office/drawing/2014/main" id="{5FB6EF66-8B23-9A12-85FA-C4A6FFB18728}"/>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PANDA Pledge</a:t>
            </a:r>
          </a:p>
        </p:txBody>
      </p:sp>
      <p:pic>
        <p:nvPicPr>
          <p:cNvPr id="3" name="Picture 2" descr="Graphical user interface, text&#10;&#10;Description automatically generated">
            <a:extLst>
              <a:ext uri="{FF2B5EF4-FFF2-40B4-BE49-F238E27FC236}">
                <a16:creationId xmlns:a16="http://schemas.microsoft.com/office/drawing/2014/main" id="{C30D8405-1073-E512-CE52-D84C583C732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32359" y="1173139"/>
            <a:ext cx="6677203" cy="4787428"/>
          </a:xfrm>
          <a:prstGeom prst="rect">
            <a:avLst/>
          </a:prstGeom>
        </p:spPr>
      </p:pic>
      <p:pic>
        <p:nvPicPr>
          <p:cNvPr id="10" name="Picture 9" descr="Text, letter&#10;&#10;Description automatically generated">
            <a:extLst>
              <a:ext uri="{FF2B5EF4-FFF2-40B4-BE49-F238E27FC236}">
                <a16:creationId xmlns:a16="http://schemas.microsoft.com/office/drawing/2014/main" id="{1BE80701-3EFC-AEB8-1ECB-CF284360B9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5673" y="1149139"/>
            <a:ext cx="7843498" cy="5333814"/>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F4B770E-7398-A7A1-236D-A4DBC37E4BD1}"/>
              </a:ext>
            </a:extLst>
          </p:cNvPr>
          <p:cNvSpPr>
            <a:spLocks noGrp="1" noChangeArrowheads="1"/>
          </p:cNvSpPr>
          <p:nvPr>
            <p:ph idx="1"/>
          </p:nvPr>
        </p:nvSpPr>
        <p:spPr>
          <a:xfrm>
            <a:off x="1839515" y="1204392"/>
            <a:ext cx="7072313" cy="1071563"/>
          </a:xfrm>
        </p:spPr>
        <p:txBody>
          <a:bodyPr>
            <a:normAutofit/>
          </a:bodyPr>
          <a:lstStyle/>
          <a:p>
            <a:pPr>
              <a:buFontTx/>
              <a:buBlip>
                <a:blip r:embed="rId3"/>
              </a:buBlip>
            </a:pPr>
            <a:r>
              <a:rPr lang="en-US" altLang="en-US" b="1" dirty="0">
                <a:solidFill>
                  <a:schemeClr val="tx2"/>
                </a:solidFill>
                <a:latin typeface="Arial" panose="020B0604020202020204" pitchFamily="34" charset="0"/>
                <a:cs typeface="Arial" panose="020B0604020202020204" pitchFamily="34" charset="0"/>
              </a:rPr>
              <a:t>Questions? </a:t>
            </a:r>
          </a:p>
        </p:txBody>
      </p:sp>
      <p:sp>
        <p:nvSpPr>
          <p:cNvPr id="8" name="Rectangle 1">
            <a:extLst>
              <a:ext uri="{FF2B5EF4-FFF2-40B4-BE49-F238E27FC236}">
                <a16:creationId xmlns:a16="http://schemas.microsoft.com/office/drawing/2014/main" id="{94C46C33-D7DE-CA06-DA44-C4543DD67540}"/>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Water Safety:</a:t>
            </a:r>
          </a:p>
        </p:txBody>
      </p:sp>
      <p:pic>
        <p:nvPicPr>
          <p:cNvPr id="3" name="Picture 2" descr="A person in a garment&#10;&#10;Description automatically generated with medium confidence">
            <a:extLst>
              <a:ext uri="{FF2B5EF4-FFF2-40B4-BE49-F238E27FC236}">
                <a16:creationId xmlns:a16="http://schemas.microsoft.com/office/drawing/2014/main" id="{6F84C5C9-BBF4-0D17-C59A-EE80874D70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2725" y="1740173"/>
            <a:ext cx="2625328" cy="4688086"/>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378DE437-9DA3-751A-BA05-1CD729F648B7}"/>
              </a:ext>
            </a:extLst>
          </p:cNvPr>
          <p:cNvSpPr>
            <a:spLocks noGrp="1" noChangeArrowheads="1"/>
          </p:cNvSpPr>
          <p:nvPr>
            <p:ph idx="1"/>
          </p:nvPr>
        </p:nvSpPr>
        <p:spPr>
          <a:xfrm>
            <a:off x="533549" y="990600"/>
            <a:ext cx="8610451" cy="1295921"/>
          </a:xfrm>
        </p:spPr>
        <p:txBody>
          <a:bodyPr>
            <a:normAutofit/>
          </a:bodyPr>
          <a:lstStyle/>
          <a:p>
            <a:pPr algn="ctr">
              <a:lnSpc>
                <a:spcPct val="95000"/>
              </a:lnSpc>
              <a:buFontTx/>
              <a:buNone/>
            </a:pPr>
            <a:r>
              <a:rPr lang="en-US" altLang="en-US" b="1" dirty="0">
                <a:solidFill>
                  <a:srgbClr val="FF0000"/>
                </a:solidFill>
                <a:latin typeface="Arial" panose="020B0604020202020204" pitchFamily="34" charset="0"/>
                <a:cs typeface="Arial" panose="020B0604020202020204" pitchFamily="34" charset="0"/>
              </a:rPr>
              <a:t>Thank you for your attention.</a:t>
            </a:r>
          </a:p>
          <a:p>
            <a:pPr algn="ctr">
              <a:lnSpc>
                <a:spcPct val="95000"/>
              </a:lnSpc>
              <a:buFontTx/>
              <a:buNone/>
            </a:pPr>
            <a:r>
              <a:rPr lang="en-US" altLang="en-US" b="1" dirty="0">
                <a:solidFill>
                  <a:srgbClr val="FF0000"/>
                </a:solidFill>
                <a:latin typeface="Arial" panose="020B0604020202020204" pitchFamily="34" charset="0"/>
                <a:cs typeface="Arial" panose="020B0604020202020204" pitchFamily="34" charset="0"/>
              </a:rPr>
              <a:t>Have a safe and fun time.</a:t>
            </a:r>
          </a:p>
          <a:p>
            <a:pPr algn="ctr">
              <a:lnSpc>
                <a:spcPct val="95000"/>
              </a:lnSpc>
              <a:buFontTx/>
              <a:buNone/>
            </a:pPr>
            <a:endParaRPr lang="en-US" altLang="en-US" b="1" dirty="0">
              <a:solidFill>
                <a:srgbClr val="FF0000"/>
              </a:solidFill>
              <a:latin typeface="Arial" panose="020B0604020202020204" pitchFamily="34" charset="0"/>
              <a:cs typeface="Arial" panose="020B0604020202020204" pitchFamily="34" charset="0"/>
            </a:endParaRPr>
          </a:p>
        </p:txBody>
      </p:sp>
      <p:sp>
        <p:nvSpPr>
          <p:cNvPr id="55299" name="Slide Number Placeholder 3">
            <a:extLst>
              <a:ext uri="{FF2B5EF4-FFF2-40B4-BE49-F238E27FC236}">
                <a16:creationId xmlns:a16="http://schemas.microsoft.com/office/drawing/2014/main" id="{864063B5-9F15-E840-77AD-D39F8DA37878}"/>
              </a:ext>
            </a:extLst>
          </p:cNvPr>
          <p:cNvSpPr>
            <a:spLocks noGrp="1"/>
          </p:cNvSpPr>
          <p:nvPr>
            <p:ph type="sldNum" sz="quarter" idx="10"/>
          </p:nvPr>
        </p:nvSpPr>
        <p:spPr>
          <a:xfrm>
            <a:off x="7162726" y="6400354"/>
            <a:ext cx="1905372" cy="4576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19" rIns="91439" bIns="45719" rtlCol="0" anchor="ctr"/>
          <a:lstStyle>
            <a:lvl1pPr>
              <a:spcBef>
                <a:spcPct val="20000"/>
              </a:spcBef>
              <a:buChar char="•"/>
              <a:defRPr sz="3164" b="1">
                <a:solidFill>
                  <a:srgbClr val="003366"/>
                </a:solidFill>
                <a:latin typeface="Times New Roman" panose="02020603050405020304" pitchFamily="18" charset="0"/>
                <a:cs typeface="Times New Roman" panose="02020603050405020304" pitchFamily="18" charset="0"/>
              </a:defRPr>
            </a:lvl1pPr>
            <a:lvl2pPr marL="742254" indent="-284624">
              <a:spcBef>
                <a:spcPct val="20000"/>
              </a:spcBef>
              <a:buChar char="–"/>
              <a:defRPr sz="2742">
                <a:solidFill>
                  <a:srgbClr val="003366"/>
                </a:solidFill>
                <a:latin typeface="Times New Roman" panose="02020603050405020304" pitchFamily="18" charset="0"/>
                <a:cs typeface="Times New Roman" panose="02020603050405020304" pitchFamily="18" charset="0"/>
              </a:defRPr>
            </a:lvl2pPr>
            <a:lvl3pPr marL="1141844" indent="-227699">
              <a:spcBef>
                <a:spcPct val="20000"/>
              </a:spcBef>
              <a:buChar char="•"/>
              <a:defRPr sz="2391">
                <a:solidFill>
                  <a:srgbClr val="003366"/>
                </a:solidFill>
                <a:latin typeface="Times New Roman" panose="02020603050405020304" pitchFamily="18" charset="0"/>
                <a:cs typeface="Times New Roman" panose="02020603050405020304" pitchFamily="18" charset="0"/>
              </a:defRPr>
            </a:lvl3pPr>
            <a:lvl4pPr marL="159947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4pPr>
            <a:lvl5pPr marL="2057104" indent="-227699">
              <a:spcBef>
                <a:spcPct val="20000"/>
              </a:spcBef>
              <a:buChar char="»"/>
              <a:defRPr sz="1969">
                <a:solidFill>
                  <a:srgbClr val="003366"/>
                </a:solidFill>
                <a:latin typeface="Times New Roman" panose="02020603050405020304" pitchFamily="18" charset="0"/>
                <a:cs typeface="Times New Roman" panose="02020603050405020304" pitchFamily="18" charset="0"/>
              </a:defRPr>
            </a:lvl5pPr>
            <a:lvl6pPr marL="2378561"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6pPr>
            <a:lvl7pPr marL="2700019"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7pPr>
            <a:lvl8pPr marL="3021476"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8pPr>
            <a:lvl9pPr marL="3342933" indent="-227699" fontAlgn="base">
              <a:spcBef>
                <a:spcPct val="20000"/>
              </a:spcBef>
              <a:spcAft>
                <a:spcPct val="0"/>
              </a:spcAft>
              <a:buChar char="»"/>
              <a:defRPr sz="1969">
                <a:solidFill>
                  <a:srgbClr val="003366"/>
                </a:solidFill>
                <a:latin typeface="Times New Roman" panose="02020603050405020304" pitchFamily="18" charset="0"/>
                <a:cs typeface="Times New Roman" panose="02020603050405020304" pitchFamily="18" charset="0"/>
              </a:defRPr>
            </a:lvl9pPr>
          </a:lstStyle>
          <a:p>
            <a:pPr algn="ctr">
              <a:spcBef>
                <a:spcPct val="0"/>
              </a:spcBef>
              <a:buFontTx/>
              <a:buNone/>
            </a:pPr>
            <a:fld id="{4043A3E6-F7DC-D640-9934-0137EEB75CF1}" type="slidenum">
              <a:rPr lang="en-US" altLang="en-US" sz="1406" b="0">
                <a:solidFill>
                  <a:schemeClr val="tx1"/>
                </a:solidFill>
              </a:rPr>
              <a:pPr algn="ctr">
                <a:spcBef>
                  <a:spcPct val="0"/>
                </a:spcBef>
                <a:buFontTx/>
                <a:buNone/>
              </a:pPr>
              <a:t>38</a:t>
            </a:fld>
            <a:endParaRPr lang="en-US" altLang="en-US" sz="1406" b="0">
              <a:solidFill>
                <a:schemeClr val="tx1"/>
              </a:solidFill>
            </a:endParaRPr>
          </a:p>
        </p:txBody>
      </p:sp>
      <p:pic>
        <p:nvPicPr>
          <p:cNvPr id="55300" name="Picture 14" descr="coastie flag copy">
            <a:extLst>
              <a:ext uri="{FF2B5EF4-FFF2-40B4-BE49-F238E27FC236}">
                <a16:creationId xmlns:a16="http://schemas.microsoft.com/office/drawing/2014/main" id="{2E281C46-0C4C-FE94-1A56-C18D431471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2568960"/>
            <a:ext cx="2835176" cy="37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
            <a:extLst>
              <a:ext uri="{FF2B5EF4-FFF2-40B4-BE49-F238E27FC236}">
                <a16:creationId xmlns:a16="http://schemas.microsoft.com/office/drawing/2014/main" id="{13A95986-1BB7-51D8-226E-8B1B61422A56}"/>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Coastie Says: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AF075986-BFB6-D3FB-B7C0-5D128F565D8C}"/>
              </a:ext>
            </a:extLst>
          </p:cNvPr>
          <p:cNvSpPr>
            <a:spLocks noGrp="1" noChangeArrowheads="1"/>
          </p:cNvSpPr>
          <p:nvPr>
            <p:ph idx="1"/>
          </p:nvPr>
        </p:nvSpPr>
        <p:spPr>
          <a:xfrm>
            <a:off x="762000" y="1173138"/>
            <a:ext cx="3000375" cy="5075262"/>
          </a:xfrm>
        </p:spPr>
        <p:txBody>
          <a:bodyPr>
            <a:noAutofit/>
          </a:bodyPr>
          <a:lstStyle/>
          <a:p>
            <a:pPr marL="0" indent="0">
              <a:buNone/>
              <a:defRPr/>
            </a:pPr>
            <a:r>
              <a:rPr lang="en-US" altLang="en-US" sz="3600" b="1" dirty="0">
                <a:solidFill>
                  <a:schemeClr val="tx2"/>
                </a:solidFill>
                <a:latin typeface="Arial" panose="020B0604020202020204" pitchFamily="34" charset="0"/>
                <a:cs typeface="Arial" panose="020B0604020202020204" pitchFamily="34" charset="0"/>
              </a:rPr>
              <a:t>If someone needs help:</a:t>
            </a:r>
          </a:p>
          <a:p>
            <a:pPr>
              <a:defRPr/>
            </a:pPr>
            <a:r>
              <a:rPr lang="en-US" altLang="en-US" sz="3600" b="1" dirty="0">
                <a:solidFill>
                  <a:schemeClr val="tx2"/>
                </a:solidFill>
                <a:latin typeface="Arial" panose="020B0604020202020204" pitchFamily="34" charset="0"/>
                <a:cs typeface="Arial" panose="020B0604020202020204" pitchFamily="34" charset="0"/>
              </a:rPr>
              <a:t>Reach</a:t>
            </a:r>
          </a:p>
          <a:p>
            <a:pPr>
              <a:defRPr/>
            </a:pPr>
            <a:r>
              <a:rPr lang="en-US" altLang="en-US" sz="3600" b="1" dirty="0">
                <a:solidFill>
                  <a:schemeClr val="tx2"/>
                </a:solidFill>
                <a:latin typeface="Arial" panose="020B0604020202020204" pitchFamily="34" charset="0"/>
                <a:cs typeface="Arial" panose="020B0604020202020204" pitchFamily="34" charset="0"/>
              </a:rPr>
              <a:t>Throw</a:t>
            </a:r>
          </a:p>
          <a:p>
            <a:pPr>
              <a:defRPr/>
            </a:pPr>
            <a:r>
              <a:rPr lang="en-US" altLang="en-US" sz="3600" b="1" dirty="0">
                <a:solidFill>
                  <a:schemeClr val="tx2"/>
                </a:solidFill>
                <a:latin typeface="Arial" panose="020B0604020202020204" pitchFamily="34" charset="0"/>
                <a:cs typeface="Arial" panose="020B0604020202020204" pitchFamily="34" charset="0"/>
              </a:rPr>
              <a:t>Row</a:t>
            </a:r>
          </a:p>
          <a:p>
            <a:pPr>
              <a:defRPr/>
            </a:pPr>
            <a:r>
              <a:rPr lang="en-US" altLang="en-US" sz="3600" b="1" dirty="0">
                <a:solidFill>
                  <a:schemeClr val="tx2"/>
                </a:solidFill>
                <a:latin typeface="Arial" panose="020B0604020202020204" pitchFamily="34" charset="0"/>
                <a:cs typeface="Arial" panose="020B0604020202020204" pitchFamily="34" charset="0"/>
              </a:rPr>
              <a:t>Go for Help</a:t>
            </a:r>
          </a:p>
        </p:txBody>
      </p:sp>
      <p:sp>
        <p:nvSpPr>
          <p:cNvPr id="6" name="Rectangle 1">
            <a:extLst>
              <a:ext uri="{FF2B5EF4-FFF2-40B4-BE49-F238E27FC236}">
                <a16:creationId xmlns:a16="http://schemas.microsoft.com/office/drawing/2014/main" id="{C7D2943B-CF7F-7429-2B5C-FF3F7CC3D87A}"/>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Swimming</a:t>
            </a:r>
          </a:p>
        </p:txBody>
      </p:sp>
      <p:pic>
        <p:nvPicPr>
          <p:cNvPr id="9" name="Picture 8" descr="A person swimming in the water&#10;&#10;Description automatically generated">
            <a:extLst>
              <a:ext uri="{FF2B5EF4-FFF2-40B4-BE49-F238E27FC236}">
                <a16:creationId xmlns:a16="http://schemas.microsoft.com/office/drawing/2014/main" id="{1FFBA2FF-F80F-B4A2-3350-573FE9D6BA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3812" y="998768"/>
            <a:ext cx="4324753" cy="3290826"/>
          </a:xfrm>
          <a:prstGeom prst="rect">
            <a:avLst/>
          </a:prstGeom>
        </p:spPr>
      </p:pic>
      <p:pic>
        <p:nvPicPr>
          <p:cNvPr id="12" name="Picture 11" descr="A boat on the water&#10;&#10;Description automatically generated">
            <a:extLst>
              <a:ext uri="{FF2B5EF4-FFF2-40B4-BE49-F238E27FC236}">
                <a16:creationId xmlns:a16="http://schemas.microsoft.com/office/drawing/2014/main" id="{0B97DD1A-69F5-8B65-8BD7-ACC4F6FFCA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400" y="4532481"/>
            <a:ext cx="4875144" cy="217311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 calcmode="lin" valueType="num">
                                      <p:cBhvr additive="base">
                                        <p:cTn id="7" dur="500" fill="hold"/>
                                        <p:tgtEl>
                                          <p:spTgt spid="1536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anim calcmode="lin" valueType="num">
                                      <p:cBhvr additive="base">
                                        <p:cTn id="19" dur="500" fill="hold"/>
                                        <p:tgtEl>
                                          <p:spTgt spid="1536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362">
                                            <p:txEl>
                                              <p:pRg st="4" end="4"/>
                                            </p:txEl>
                                          </p:spTgt>
                                        </p:tgtEl>
                                        <p:attrNameLst>
                                          <p:attrName>style.visibility</p:attrName>
                                        </p:attrNameLst>
                                      </p:cBhvr>
                                      <p:to>
                                        <p:strVal val="visible"/>
                                      </p:to>
                                    </p:set>
                                    <p:anim calcmode="lin" valueType="num">
                                      <p:cBhvr additive="base">
                                        <p:cTn id="25" dur="500" fill="hold"/>
                                        <p:tgtEl>
                                          <p:spTgt spid="1536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AF075986-BFB6-D3FB-B7C0-5D128F565D8C}"/>
              </a:ext>
            </a:extLst>
          </p:cNvPr>
          <p:cNvSpPr>
            <a:spLocks noGrp="1" noChangeArrowheads="1"/>
          </p:cNvSpPr>
          <p:nvPr>
            <p:ph idx="1"/>
          </p:nvPr>
        </p:nvSpPr>
        <p:spPr>
          <a:xfrm>
            <a:off x="762000" y="1173138"/>
            <a:ext cx="3000375" cy="5075262"/>
          </a:xfrm>
        </p:spPr>
        <p:txBody>
          <a:bodyPr>
            <a:noAutofit/>
          </a:bodyPr>
          <a:lstStyle/>
          <a:p>
            <a:pPr marL="0" indent="0">
              <a:buNone/>
              <a:defRPr/>
            </a:pPr>
            <a:r>
              <a:rPr lang="en-US" altLang="en-US" sz="3600" b="1" dirty="0">
                <a:solidFill>
                  <a:schemeClr val="tx2"/>
                </a:solidFill>
                <a:latin typeface="Arial" panose="020B0604020202020204" pitchFamily="34" charset="0"/>
                <a:cs typeface="Arial" panose="020B0604020202020204" pitchFamily="34" charset="0"/>
              </a:rPr>
              <a:t>If someone needs help:</a:t>
            </a:r>
          </a:p>
          <a:p>
            <a:pPr>
              <a:defRPr/>
            </a:pPr>
            <a:r>
              <a:rPr lang="en-US" altLang="en-US" sz="3600" b="1" dirty="0">
                <a:solidFill>
                  <a:schemeClr val="tx2"/>
                </a:solidFill>
                <a:latin typeface="Arial" panose="020B0604020202020204" pitchFamily="34" charset="0"/>
                <a:cs typeface="Arial" panose="020B0604020202020204" pitchFamily="34" charset="0"/>
              </a:rPr>
              <a:t>Reach</a:t>
            </a:r>
          </a:p>
          <a:p>
            <a:pPr>
              <a:defRPr/>
            </a:pPr>
            <a:r>
              <a:rPr lang="en-US" altLang="en-US" sz="3600" b="1" dirty="0">
                <a:solidFill>
                  <a:schemeClr val="tx2"/>
                </a:solidFill>
                <a:latin typeface="Arial" panose="020B0604020202020204" pitchFamily="34" charset="0"/>
                <a:cs typeface="Arial" panose="020B0604020202020204" pitchFamily="34" charset="0"/>
              </a:rPr>
              <a:t>Throw</a:t>
            </a:r>
          </a:p>
          <a:p>
            <a:pPr>
              <a:defRPr/>
            </a:pPr>
            <a:r>
              <a:rPr lang="en-US" altLang="en-US" sz="3600" b="1" dirty="0">
                <a:solidFill>
                  <a:schemeClr val="tx2"/>
                </a:solidFill>
                <a:latin typeface="Arial" panose="020B0604020202020204" pitchFamily="34" charset="0"/>
                <a:cs typeface="Arial" panose="020B0604020202020204" pitchFamily="34" charset="0"/>
              </a:rPr>
              <a:t>Row</a:t>
            </a:r>
          </a:p>
          <a:p>
            <a:pPr>
              <a:defRPr/>
            </a:pPr>
            <a:r>
              <a:rPr lang="en-US" altLang="en-US" sz="3600" b="1" dirty="0">
                <a:solidFill>
                  <a:schemeClr val="tx2"/>
                </a:solidFill>
                <a:latin typeface="Arial" panose="020B0604020202020204" pitchFamily="34" charset="0"/>
                <a:cs typeface="Arial" panose="020B0604020202020204" pitchFamily="34" charset="0"/>
              </a:rPr>
              <a:t>Go for Help</a:t>
            </a:r>
          </a:p>
        </p:txBody>
      </p:sp>
      <p:sp>
        <p:nvSpPr>
          <p:cNvPr id="6" name="Rectangle 1">
            <a:extLst>
              <a:ext uri="{FF2B5EF4-FFF2-40B4-BE49-F238E27FC236}">
                <a16:creationId xmlns:a16="http://schemas.microsoft.com/office/drawing/2014/main" id="{C7D2943B-CF7F-7429-2B5C-FF3F7CC3D87A}"/>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latin typeface="Arial" panose="020B0604020202020204" pitchFamily="34" charset="0"/>
                <a:cs typeface="Arial" panose="020B0604020202020204" pitchFamily="34" charset="0"/>
              </a:rPr>
              <a:t>Swimming</a:t>
            </a:r>
          </a:p>
        </p:txBody>
      </p:sp>
      <p:pic>
        <p:nvPicPr>
          <p:cNvPr id="3" name="Picture 2" descr="A long rope with a loop&#10;&#10;Description automatically generated with medium confidence">
            <a:extLst>
              <a:ext uri="{FF2B5EF4-FFF2-40B4-BE49-F238E27FC236}">
                <a16:creationId xmlns:a16="http://schemas.microsoft.com/office/drawing/2014/main" id="{D557210D-474F-3D21-DB1C-20DEFED40D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335755"/>
            <a:ext cx="1717623" cy="1143000"/>
          </a:xfrm>
          <a:prstGeom prst="rect">
            <a:avLst/>
          </a:prstGeom>
        </p:spPr>
      </p:pic>
      <p:pic>
        <p:nvPicPr>
          <p:cNvPr id="5" name="Picture 4" descr="Long shot of a broom&#10;&#10;Description automatically generated">
            <a:extLst>
              <a:ext uri="{FF2B5EF4-FFF2-40B4-BE49-F238E27FC236}">
                <a16:creationId xmlns:a16="http://schemas.microsoft.com/office/drawing/2014/main" id="{58C01D9D-5B78-E6B4-8DC8-34D730CD7F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6711" y="3033683"/>
            <a:ext cx="2002747" cy="1500127"/>
          </a:xfrm>
          <a:prstGeom prst="rect">
            <a:avLst/>
          </a:prstGeom>
        </p:spPr>
      </p:pic>
      <p:pic>
        <p:nvPicPr>
          <p:cNvPr id="8" name="Picture 7" descr="A life preserver floating on water&#10;&#10;Description automatically generated">
            <a:extLst>
              <a:ext uri="{FF2B5EF4-FFF2-40B4-BE49-F238E27FC236}">
                <a16:creationId xmlns:a16="http://schemas.microsoft.com/office/drawing/2014/main" id="{FDB26A71-CCC8-1E56-E596-5B91BD511E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8743" y="1505649"/>
            <a:ext cx="1971675" cy="1314450"/>
          </a:xfrm>
          <a:prstGeom prst="rect">
            <a:avLst/>
          </a:prstGeom>
        </p:spPr>
      </p:pic>
      <p:pic>
        <p:nvPicPr>
          <p:cNvPr id="11" name="Picture 10" descr="A green paddle with a black handle&#10;&#10;Description automatically generated">
            <a:extLst>
              <a:ext uri="{FF2B5EF4-FFF2-40B4-BE49-F238E27FC236}">
                <a16:creationId xmlns:a16="http://schemas.microsoft.com/office/drawing/2014/main" id="{7598955E-984D-4825-6E35-B53336E12C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24988" y="3747319"/>
            <a:ext cx="2321548" cy="2316272"/>
          </a:xfrm>
          <a:prstGeom prst="rect">
            <a:avLst/>
          </a:prstGeom>
        </p:spPr>
      </p:pic>
      <p:pic>
        <p:nvPicPr>
          <p:cNvPr id="14" name="Picture 13" descr="A white cooler box with lid open&#10;&#10;Description automatically generated">
            <a:extLst>
              <a:ext uri="{FF2B5EF4-FFF2-40B4-BE49-F238E27FC236}">
                <a16:creationId xmlns:a16="http://schemas.microsoft.com/office/drawing/2014/main" id="{BA526137-56A0-52E3-7E16-72B9CD37C8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02213" y="1173138"/>
            <a:ext cx="1644323" cy="2060556"/>
          </a:xfrm>
          <a:prstGeom prst="rect">
            <a:avLst/>
          </a:prstGeom>
        </p:spPr>
      </p:pic>
      <p:pic>
        <p:nvPicPr>
          <p:cNvPr id="16" name="Picture 15" descr="A group of sticks on a wood surface&#10;&#10;Description automatically generated">
            <a:extLst>
              <a:ext uri="{FF2B5EF4-FFF2-40B4-BE49-F238E27FC236}">
                <a16:creationId xmlns:a16="http://schemas.microsoft.com/office/drawing/2014/main" id="{1BCD9AF6-6580-E4FB-48D9-1253BE2995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90716" y="4839427"/>
            <a:ext cx="2384907" cy="1828800"/>
          </a:xfrm>
          <a:prstGeom prst="rect">
            <a:avLst/>
          </a:prstGeom>
        </p:spPr>
      </p:pic>
    </p:spTree>
    <p:extLst>
      <p:ext uri="{BB962C8B-B14F-4D97-AF65-F5344CB8AC3E}">
        <p14:creationId xmlns:p14="http://schemas.microsoft.com/office/powerpoint/2010/main" val="30662270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outdoor, sky, cloud, water&#10;&#10;Description automatically generated">
            <a:extLst>
              <a:ext uri="{FF2B5EF4-FFF2-40B4-BE49-F238E27FC236}">
                <a16:creationId xmlns:a16="http://schemas.microsoft.com/office/drawing/2014/main" id="{3953258D-184C-E9F4-1D42-C095309C7ED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214938" y="1517830"/>
            <a:ext cx="3408908" cy="2556435"/>
          </a:xfrm>
        </p:spPr>
      </p:pic>
      <p:pic>
        <p:nvPicPr>
          <p:cNvPr id="2" name="Picture 3">
            <a:extLst>
              <a:ext uri="{FF2B5EF4-FFF2-40B4-BE49-F238E27FC236}">
                <a16:creationId xmlns:a16="http://schemas.microsoft.com/office/drawing/2014/main" id="{670D3C05-F347-E906-DB49-9BD6EBB3D3C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7518" y="4465258"/>
            <a:ext cx="4099842" cy="21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8" name="Picture 4">
            <a:extLst>
              <a:ext uri="{FF2B5EF4-FFF2-40B4-BE49-F238E27FC236}">
                <a16:creationId xmlns:a16="http://schemas.microsoft.com/office/drawing/2014/main" id="{DBF3D6DF-D5EA-087C-D991-D236E11E381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03064" y="1676400"/>
            <a:ext cx="3408908" cy="21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1">
            <a:extLst>
              <a:ext uri="{FF2B5EF4-FFF2-40B4-BE49-F238E27FC236}">
                <a16:creationId xmlns:a16="http://schemas.microsoft.com/office/drawing/2014/main" id="{8A1D02AD-9723-9B4A-2690-A0447E396EA3}"/>
              </a:ext>
            </a:extLst>
          </p:cNvPr>
          <p:cNvSpPr>
            <a:spLocks noGrp="1" noChangeArrowheads="1"/>
          </p:cNvSpPr>
          <p:nvPr>
            <p:ph type="title"/>
          </p:nvPr>
        </p:nvSpPr>
        <p:spPr>
          <a:xfrm>
            <a:off x="0" y="30138"/>
            <a:ext cx="9144000" cy="1143000"/>
          </a:xfrm>
        </p:spPr>
        <p:txBody>
          <a:bodyPr>
            <a:normAutofit/>
          </a:bodyPr>
          <a:lstStyle/>
          <a:p>
            <a:pPr algn="ctr"/>
            <a:r>
              <a:rPr lang="en-US" altLang="en-US" b="1" dirty="0">
                <a:solidFill>
                  <a:schemeClr val="tx2"/>
                </a:solidFill>
              </a:rPr>
              <a:t>Rip Currents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0ED3A3-BA43-43DE-9A59-7E0E033A89EB}" type="slidenum">
              <a:rPr lang="en-US" smtClean="0"/>
              <a:t>7</a:t>
            </a:fld>
            <a:endParaRPr lang="en-US" dirty="0"/>
          </a:p>
        </p:txBody>
      </p:sp>
      <p:sp>
        <p:nvSpPr>
          <p:cNvPr id="6" name="Title 5"/>
          <p:cNvSpPr>
            <a:spLocks noGrp="1"/>
          </p:cNvSpPr>
          <p:nvPr>
            <p:ph type="title"/>
          </p:nvPr>
        </p:nvSpPr>
        <p:spPr>
          <a:xfrm>
            <a:off x="838200" y="152400"/>
            <a:ext cx="8305800" cy="1143000"/>
          </a:xfrm>
        </p:spPr>
        <p:txBody>
          <a:bodyPr>
            <a:normAutofit/>
          </a:bodyPr>
          <a:lstStyle/>
          <a:p>
            <a:pPr algn="ctr"/>
            <a:r>
              <a:rPr lang="en-US" b="1" dirty="0">
                <a:solidFill>
                  <a:schemeClr val="tx2"/>
                </a:solidFill>
                <a:latin typeface="Arial" panose="020B0604020202020204" pitchFamily="34" charset="0"/>
                <a:cs typeface="Arial" panose="020B0604020202020204" pitchFamily="34" charset="0"/>
              </a:rPr>
              <a:t>Life Jackets</a:t>
            </a:r>
          </a:p>
        </p:txBody>
      </p:sp>
      <p:pic>
        <p:nvPicPr>
          <p:cNvPr id="8" name="Picture 7" descr="pdf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057400"/>
            <a:ext cx="2847975" cy="357187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pdf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2971800"/>
            <a:ext cx="3190875" cy="3438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pdf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400" y="2209800"/>
            <a:ext cx="2628900" cy="3095625"/>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390769" y="6350000"/>
            <a:ext cx="184666" cy="461665"/>
          </a:xfrm>
          <a:prstGeom prst="rect">
            <a:avLst/>
          </a:prstGeom>
          <a:noFill/>
          <a:ln>
            <a:solidFill>
              <a:schemeClr val="accent1"/>
            </a:solidFill>
          </a:ln>
        </p:spPr>
        <p:txBody>
          <a:bodyPr wrap="none" rtlCol="0">
            <a:spAutoFit/>
          </a:bodyPr>
          <a:lstStyle/>
          <a:p>
            <a:endParaRPr lang="en-US" sz="2400" b="1" dirty="0"/>
          </a:p>
        </p:txBody>
      </p:sp>
      <p:sp>
        <p:nvSpPr>
          <p:cNvPr id="13" name="TextBox 12"/>
          <p:cNvSpPr txBox="1"/>
          <p:nvPr/>
        </p:nvSpPr>
        <p:spPr>
          <a:xfrm>
            <a:off x="1219200" y="1371600"/>
            <a:ext cx="1028497" cy="461665"/>
          </a:xfrm>
          <a:prstGeom prst="rect">
            <a:avLst/>
          </a:prstGeom>
          <a:noFill/>
          <a:ln>
            <a:noFill/>
          </a:ln>
        </p:spPr>
        <p:txBody>
          <a:bodyPr wrap="none" rtlCol="0">
            <a:spAutoFit/>
          </a:bodyPr>
          <a:lstStyle/>
          <a:p>
            <a:r>
              <a:rPr lang="en-US" sz="2400" b="1" dirty="0"/>
              <a:t>Type 1</a:t>
            </a:r>
          </a:p>
        </p:txBody>
      </p:sp>
      <p:sp>
        <p:nvSpPr>
          <p:cNvPr id="14" name="TextBox 13"/>
          <p:cNvSpPr txBox="1"/>
          <p:nvPr/>
        </p:nvSpPr>
        <p:spPr>
          <a:xfrm>
            <a:off x="4572000" y="1600200"/>
            <a:ext cx="1028497" cy="830997"/>
          </a:xfrm>
          <a:prstGeom prst="rect">
            <a:avLst/>
          </a:prstGeom>
          <a:noFill/>
          <a:ln>
            <a:noFill/>
          </a:ln>
        </p:spPr>
        <p:txBody>
          <a:bodyPr wrap="none" rtlCol="0">
            <a:spAutoFit/>
          </a:bodyPr>
          <a:lstStyle/>
          <a:p>
            <a:r>
              <a:rPr lang="en-US" sz="2400" b="1" dirty="0"/>
              <a:t>Type 2</a:t>
            </a:r>
          </a:p>
          <a:p>
            <a:endParaRPr lang="en-US" sz="2400" b="1" dirty="0"/>
          </a:p>
        </p:txBody>
      </p:sp>
      <p:sp>
        <p:nvSpPr>
          <p:cNvPr id="15" name="TextBox 14"/>
          <p:cNvSpPr txBox="1"/>
          <p:nvPr/>
        </p:nvSpPr>
        <p:spPr>
          <a:xfrm>
            <a:off x="7543800" y="1371600"/>
            <a:ext cx="1028497" cy="830997"/>
          </a:xfrm>
          <a:prstGeom prst="rect">
            <a:avLst/>
          </a:prstGeom>
          <a:noFill/>
          <a:ln>
            <a:noFill/>
          </a:ln>
        </p:spPr>
        <p:txBody>
          <a:bodyPr wrap="none" rtlCol="0">
            <a:spAutoFit/>
          </a:bodyPr>
          <a:lstStyle/>
          <a:p>
            <a:r>
              <a:rPr lang="en-US" sz="2400" b="1" dirty="0"/>
              <a:t>Type 3</a:t>
            </a:r>
          </a:p>
          <a:p>
            <a:endParaRPr lang="en-US" sz="2400" b="1" dirty="0"/>
          </a:p>
        </p:txBody>
      </p:sp>
    </p:spTree>
    <p:extLst>
      <p:ext uri="{BB962C8B-B14F-4D97-AF65-F5344CB8AC3E}">
        <p14:creationId xmlns:p14="http://schemas.microsoft.com/office/powerpoint/2010/main" val="3437704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978"/>
            <a:ext cx="7924800" cy="1219200"/>
          </a:xfrm>
        </p:spPr>
        <p:txBody>
          <a:bodyPr>
            <a:normAutofit/>
          </a:bodyPr>
          <a:lstStyle/>
          <a:p>
            <a:pPr algn="ctr"/>
            <a:r>
              <a:rPr lang="en-US" b="1" dirty="0">
                <a:solidFill>
                  <a:schemeClr val="tx2"/>
                </a:solidFill>
                <a:latin typeface="Arial" panose="020B0604020202020204" pitchFamily="34" charset="0"/>
                <a:cs typeface="Arial" panose="020B0604020202020204" pitchFamily="34" charset="0"/>
              </a:rPr>
              <a:t>Life Jackets</a:t>
            </a:r>
            <a:endParaRPr lang="en-US"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1596413"/>
            <a:ext cx="8077200" cy="5032987"/>
          </a:xfrm>
        </p:spPr>
        <p:txBody>
          <a:bodyPr/>
          <a:lstStyle/>
          <a:p>
            <a:pPr marL="0" indent="0">
              <a:buNone/>
            </a:pPr>
            <a:r>
              <a:rPr lang="en-US" dirty="0"/>
              <a:t>                	 </a:t>
            </a:r>
            <a:r>
              <a:rPr lang="en-US" b="1" dirty="0">
                <a:latin typeface="Arial"/>
                <a:cs typeface="Arial"/>
              </a:rPr>
              <a:t>Type 4			Type 5</a:t>
            </a:r>
          </a:p>
          <a:p>
            <a:pPr algn="ctr"/>
            <a:endParaRPr lang="en-US" dirty="0"/>
          </a:p>
          <a:p>
            <a:pPr algn="ct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8</a:t>
            </a:fld>
            <a:endParaRPr lang="en-US" dirty="0"/>
          </a:p>
        </p:txBody>
      </p:sp>
      <p:pic>
        <p:nvPicPr>
          <p:cNvPr id="9" name="Picture 6" descr="pdf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2362200"/>
            <a:ext cx="4114800" cy="417070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7276450" y="3702082"/>
            <a:ext cx="184666" cy="461665"/>
          </a:xfrm>
          <a:prstGeom prst="rect">
            <a:avLst/>
          </a:prstGeom>
          <a:noFill/>
          <a:ln>
            <a:solidFill>
              <a:schemeClr val="accent1"/>
            </a:solidFill>
          </a:ln>
        </p:spPr>
        <p:txBody>
          <a:bodyPr wrap="none" rtlCol="0">
            <a:spAutoFit/>
          </a:bodyPr>
          <a:lstStyle/>
          <a:p>
            <a:endParaRPr lang="en-US" sz="2400" b="1" dirty="0"/>
          </a:p>
        </p:txBody>
      </p:sp>
      <p:pic>
        <p:nvPicPr>
          <p:cNvPr id="11" name="Picture 7" descr="pfd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2667000"/>
            <a:ext cx="2667000" cy="381174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423333" y="6328833"/>
            <a:ext cx="184666" cy="461665"/>
          </a:xfrm>
          <a:prstGeom prst="rect">
            <a:avLst/>
          </a:prstGeom>
          <a:noFill/>
          <a:ln>
            <a:solidFill>
              <a:schemeClr val="accent1"/>
            </a:solidFill>
          </a:ln>
        </p:spPr>
        <p:txBody>
          <a:bodyPr wrap="none" rtlCol="0">
            <a:spAutoFit/>
          </a:bodyPr>
          <a:lstStyle/>
          <a:p>
            <a:endParaRPr lang="en-US" sz="2400" b="1" dirty="0"/>
          </a:p>
        </p:txBody>
      </p:sp>
    </p:spTree>
    <p:extLst>
      <p:ext uri="{BB962C8B-B14F-4D97-AF65-F5344CB8AC3E}">
        <p14:creationId xmlns:p14="http://schemas.microsoft.com/office/powerpoint/2010/main" val="41128326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19" y="53761"/>
            <a:ext cx="8308181" cy="868362"/>
          </a:xfrm>
        </p:spPr>
        <p:txBody>
          <a:bodyPr>
            <a:normAutofit/>
          </a:bodyPr>
          <a:lstStyle/>
          <a:p>
            <a:pPr algn="ctr"/>
            <a:r>
              <a:rPr lang="en-US" b="1" dirty="0">
                <a:solidFill>
                  <a:schemeClr val="tx2"/>
                </a:solidFill>
                <a:latin typeface="Arial" panose="020B0604020202020204" pitchFamily="34" charset="0"/>
                <a:cs typeface="Arial" panose="020B0604020202020204" pitchFamily="34" charset="0"/>
              </a:rPr>
              <a:t>Some Life Jackets for Kids</a:t>
            </a:r>
          </a:p>
        </p:txBody>
      </p:sp>
      <p:pic>
        <p:nvPicPr>
          <p:cNvPr id="5" name="Content Placeholder 4" descr="LJ3Kidssunglass.jpg"/>
          <p:cNvPicPr>
            <a:picLocks noGrp="1" noChangeAspect="1"/>
          </p:cNvPicPr>
          <p:nvPr>
            <p:ph idx="1"/>
          </p:nvPr>
        </p:nvPicPr>
        <p:blipFill>
          <a:blip r:embed="rId3" cstate="email">
            <a:extLst>
              <a:ext uri="{28A0092B-C50C-407E-A947-70E740481C1C}">
                <a14:useLocalDpi xmlns:a14="http://schemas.microsoft.com/office/drawing/2010/main"/>
              </a:ext>
            </a:extLst>
          </a:blip>
          <a:srcRect t="-49" b="-49"/>
          <a:stretch>
            <a:fillRect/>
          </a:stretch>
        </p:blipFill>
        <p:spPr>
          <a:xfrm>
            <a:off x="762001" y="1371600"/>
            <a:ext cx="3276600" cy="2209800"/>
          </a:xfrm>
        </p:spPr>
      </p:pic>
      <p:sp>
        <p:nvSpPr>
          <p:cNvPr id="4" name="Slide Number Placeholder 3"/>
          <p:cNvSpPr>
            <a:spLocks noGrp="1"/>
          </p:cNvSpPr>
          <p:nvPr>
            <p:ph type="sldNum" sz="quarter" idx="12"/>
          </p:nvPr>
        </p:nvSpPr>
        <p:spPr>
          <a:xfrm>
            <a:off x="6705601" y="6356351"/>
            <a:ext cx="2133600" cy="365125"/>
          </a:xfrm>
          <a:prstGeom prst="rect">
            <a:avLst/>
          </a:prstGeom>
        </p:spPr>
        <p:txBody>
          <a:bodyPr vert="horz" lIns="64294" tIns="32147" rIns="64294" bIns="32147"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1pPr>
            <a:lvl2pPr marL="321457" algn="l" rtl="0" eaLnBrk="0" fontAlgn="base" hangingPunct="0">
              <a:spcBef>
                <a:spcPct val="0"/>
              </a:spcBef>
              <a:spcAft>
                <a:spcPct val="0"/>
              </a:spcAft>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2pPr>
            <a:lvl3pPr marL="642915" algn="l" rtl="0" eaLnBrk="0" fontAlgn="base" hangingPunct="0">
              <a:spcBef>
                <a:spcPct val="0"/>
              </a:spcBef>
              <a:spcAft>
                <a:spcPct val="0"/>
              </a:spcAft>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3pPr>
            <a:lvl4pPr marL="964372" algn="l" rtl="0" eaLnBrk="0" fontAlgn="base" hangingPunct="0">
              <a:spcBef>
                <a:spcPct val="0"/>
              </a:spcBef>
              <a:spcAft>
                <a:spcPct val="0"/>
              </a:spcAft>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4pPr>
            <a:lvl5pPr marL="1285829" algn="l" rtl="0" eaLnBrk="0" fontAlgn="base" hangingPunct="0">
              <a:spcBef>
                <a:spcPct val="0"/>
              </a:spcBef>
              <a:spcAft>
                <a:spcPct val="0"/>
              </a:spcAft>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5pPr>
            <a:lvl6pPr marL="1607287" algn="l" defTabSz="642915" rtl="0" eaLnBrk="1" latinLnBrk="0" hangingPunct="1">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6pPr>
            <a:lvl7pPr marL="1928744" algn="l" defTabSz="642915" rtl="0" eaLnBrk="1" latinLnBrk="0" hangingPunct="1">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7pPr>
            <a:lvl8pPr marL="2250201" algn="l" defTabSz="642915" rtl="0" eaLnBrk="1" latinLnBrk="0" hangingPunct="1">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8pPr>
            <a:lvl9pPr marL="2571659" algn="l" defTabSz="642915" rtl="0" eaLnBrk="1" latinLnBrk="0" hangingPunct="1">
              <a:defRPr sz="3094" kern="1200">
                <a:solidFill>
                  <a:srgbClr val="2B2922"/>
                </a:solidFill>
                <a:latin typeface="Copperplate" panose="02000504000000020004" pitchFamily="2" charset="77"/>
                <a:ea typeface="ヒラギノ明朝 ProN W3" panose="02020300000000000000" pitchFamily="18" charset="-128"/>
                <a:cs typeface="+mn-cs"/>
                <a:sym typeface="Copperplate" panose="02000504000000020004" pitchFamily="2" charset="77"/>
              </a:defRPr>
            </a:lvl9pPr>
          </a:lstStyle>
          <a:p>
            <a:pPr>
              <a:defRPr/>
            </a:pPr>
            <a:fld id="{C8AD93EA-F7EF-6D4C-92DA-6178DF71AD37}" type="slidenum">
              <a:rPr lang="en-US" altLang="en-US" smtClean="0"/>
              <a:pPr>
                <a:defRPr/>
              </a:pPr>
              <a:t>9</a:t>
            </a:fld>
            <a:endParaRPr lang="en-US" dirty="0"/>
          </a:p>
        </p:txBody>
      </p:sp>
      <p:pic>
        <p:nvPicPr>
          <p:cNvPr id="6" name="Picture 5" descr="nf21-23-incheslifevests mock up.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1371600"/>
            <a:ext cx="2319486" cy="1803400"/>
          </a:xfrm>
          <a:prstGeom prst="rect">
            <a:avLst/>
          </a:prstGeom>
        </p:spPr>
      </p:pic>
      <p:pic>
        <p:nvPicPr>
          <p:cNvPr id="7" name="Picture 6" descr="14897276_FU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0" y="1600200"/>
            <a:ext cx="2057400" cy="2057400"/>
          </a:xfrm>
          <a:prstGeom prst="rect">
            <a:avLst/>
          </a:prstGeom>
        </p:spPr>
      </p:pic>
      <p:pic>
        <p:nvPicPr>
          <p:cNvPr id="8" name="Picture 7" descr="Child-Water-Sports-font-b-Life-b-font-Vest-font-b-Jackets-b-font-font-b.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1600" y="3124200"/>
            <a:ext cx="3733800" cy="3733800"/>
          </a:xfrm>
          <a:prstGeom prst="rect">
            <a:avLst/>
          </a:prstGeom>
        </p:spPr>
      </p:pic>
      <p:pic>
        <p:nvPicPr>
          <p:cNvPr id="9" name="Picture 8" descr="Henna-Child-Life-Jacket-Infant-Life-Jacket-Baby-Life-Jacket-Malaysia-US-Coast-Guard-Canada-Approved-Life-Jacket-Front-Side-with-TAG-Picture-600x60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6800" y="3895725"/>
            <a:ext cx="2032000" cy="2190750"/>
          </a:xfrm>
          <a:prstGeom prst="rect">
            <a:avLst/>
          </a:prstGeom>
        </p:spPr>
      </p:pic>
      <p:pic>
        <p:nvPicPr>
          <p:cNvPr id="1026" name="Picture 2" descr="C:\Users\Dave\Desktop\Astral-Designs-Otter-Kids-2-Lifejacket-Cherry-Creek-Red-Front-en.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1" y="3848101"/>
            <a:ext cx="2133600" cy="219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0274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olidFill>
        </a:ln>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2765</Words>
  <Application>Microsoft Macintosh PowerPoint</Application>
  <PresentationFormat>On-screen Show (4:3)</PresentationFormat>
  <Paragraphs>261</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Copperplate</vt:lpstr>
      <vt:lpstr>Georgia</vt:lpstr>
      <vt:lpstr>Times New Roman</vt:lpstr>
      <vt:lpstr>Training</vt:lpstr>
      <vt:lpstr> </vt:lpstr>
      <vt:lpstr>Swimming</vt:lpstr>
      <vt:lpstr>Swimming</vt:lpstr>
      <vt:lpstr>Swimming</vt:lpstr>
      <vt:lpstr>Swimming</vt:lpstr>
      <vt:lpstr>Rip Currents</vt:lpstr>
      <vt:lpstr>Life Jackets</vt:lpstr>
      <vt:lpstr>Life Jackets</vt:lpstr>
      <vt:lpstr>Some Life Jackets for Kids</vt:lpstr>
      <vt:lpstr>Life Jackets</vt:lpstr>
      <vt:lpstr>Parts of a Boat</vt:lpstr>
      <vt:lpstr>Parts of a Boat</vt:lpstr>
      <vt:lpstr>Capacity Plate</vt:lpstr>
      <vt:lpstr>Balance the Boat</vt:lpstr>
      <vt:lpstr>Stay Seated</vt:lpstr>
      <vt:lpstr>PowerPoint Presentation</vt:lpstr>
      <vt:lpstr>PowerPoint Presentation</vt:lpstr>
      <vt:lpstr>PowerPoint Presentation</vt:lpstr>
      <vt:lpstr>Always Stay With the Boat</vt:lpstr>
      <vt:lpstr>Stay Hydrated!</vt:lpstr>
      <vt:lpstr>Float Plan</vt:lpstr>
      <vt:lpstr>Boating Safety</vt:lpstr>
      <vt:lpstr>Pollution</vt:lpstr>
      <vt:lpstr>PowerPoint Presentation</vt:lpstr>
      <vt:lpstr>Pollution</vt:lpstr>
      <vt:lpstr>Coastie Says:</vt:lpstr>
      <vt:lpstr>Coastie Says:</vt:lpstr>
      <vt:lpstr>Coastie Says:</vt:lpstr>
      <vt:lpstr>Coastie Says:</vt:lpstr>
      <vt:lpstr>Coastie Says:</vt:lpstr>
      <vt:lpstr>Coastie Says:</vt:lpstr>
      <vt:lpstr>Coastie Says:</vt:lpstr>
      <vt:lpstr>Coastie Says:</vt:lpstr>
      <vt:lpstr>Coastie Says:</vt:lpstr>
      <vt:lpstr>Coastie Says:</vt:lpstr>
      <vt:lpstr>PANDA Pledge</vt:lpstr>
      <vt:lpstr>Water Safety:</vt:lpstr>
      <vt:lpstr>Coastie Says: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2023-08-03T02:57:40Z</cp:lastPrinted>
  <dcterms:created xsi:type="dcterms:W3CDTF">2014-10-30T22:53:02Z</dcterms:created>
  <dcterms:modified xsi:type="dcterms:W3CDTF">2023-09-11T14:57:56Z</dcterms:modified>
</cp:coreProperties>
</file>