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318" r:id="rId3"/>
    <p:sldId id="260" r:id="rId4"/>
    <p:sldId id="264" r:id="rId5"/>
    <p:sldId id="297" r:id="rId6"/>
    <p:sldId id="298" r:id="rId7"/>
    <p:sldId id="299" r:id="rId8"/>
    <p:sldId id="300" r:id="rId9"/>
    <p:sldId id="301" r:id="rId10"/>
    <p:sldId id="293" r:id="rId11"/>
    <p:sldId id="257" r:id="rId12"/>
    <p:sldId id="326" r:id="rId13"/>
    <p:sldId id="265" r:id="rId14"/>
    <p:sldId id="287" r:id="rId15"/>
    <p:sldId id="267" r:id="rId16"/>
    <p:sldId id="266" r:id="rId17"/>
    <p:sldId id="269" r:id="rId18"/>
    <p:sldId id="321" r:id="rId19"/>
    <p:sldId id="275" r:id="rId20"/>
    <p:sldId id="322" r:id="rId21"/>
    <p:sldId id="294" r:id="rId22"/>
    <p:sldId id="316" r:id="rId23"/>
    <p:sldId id="271" r:id="rId24"/>
    <p:sldId id="285" r:id="rId25"/>
    <p:sldId id="279" r:id="rId26"/>
    <p:sldId id="284" r:id="rId27"/>
    <p:sldId id="276" r:id="rId28"/>
    <p:sldId id="280" r:id="rId29"/>
    <p:sldId id="281" r:id="rId30"/>
    <p:sldId id="272" r:id="rId31"/>
    <p:sldId id="274" r:id="rId32"/>
    <p:sldId id="323" r:id="rId33"/>
    <p:sldId id="312" r:id="rId34"/>
    <p:sldId id="313" r:id="rId35"/>
    <p:sldId id="311" r:id="rId36"/>
    <p:sldId id="324" r:id="rId37"/>
    <p:sldId id="315" r:id="rId38"/>
    <p:sldId id="295" r:id="rId39"/>
    <p:sldId id="327" r:id="rId40"/>
    <p:sldId id="317" r:id="rId41"/>
    <p:sldId id="288" r:id="rId42"/>
    <p:sldId id="290" r:id="rId43"/>
    <p:sldId id="289" r:id="rId44"/>
    <p:sldId id="291" r:id="rId45"/>
    <p:sldId id="325" r:id="rId46"/>
    <p:sldId id="29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67"/>
    <p:restoredTop sz="83739"/>
  </p:normalViewPr>
  <p:slideViewPr>
    <p:cSldViewPr snapToGrid="0" snapToObjects="1">
      <p:cViewPr varScale="1">
        <p:scale>
          <a:sx n="76" d="100"/>
          <a:sy n="76" d="100"/>
        </p:scale>
        <p:origin x="232" y="10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8970A-24CB-1E43-9A09-0B5EF81E10EE}"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2F32A5B6-EEAD-F540-B03B-7407E08C927A}">
      <dgm:prSet phldrT="[Text]"/>
      <dgm:spPr/>
      <dgm:t>
        <a:bodyPr/>
        <a:lstStyle/>
        <a:p>
          <a:r>
            <a:rPr lang="en-US" dirty="0">
              <a:solidFill>
                <a:schemeClr val="accent1"/>
              </a:solidFill>
            </a:rPr>
            <a:t>Virtual Classes</a:t>
          </a:r>
        </a:p>
      </dgm:t>
    </dgm:pt>
    <dgm:pt modelId="{4D8CBA9B-D552-A648-8D13-623B3C01E953}" type="parTrans" cxnId="{3E5DA0E4-64ED-FA41-BA82-F1F9E56395D7}">
      <dgm:prSet/>
      <dgm:spPr/>
      <dgm:t>
        <a:bodyPr/>
        <a:lstStyle/>
        <a:p>
          <a:endParaRPr lang="en-US"/>
        </a:p>
      </dgm:t>
    </dgm:pt>
    <dgm:pt modelId="{5D648D21-22BA-4E4E-994E-A045F225E127}" type="sibTrans" cxnId="{3E5DA0E4-64ED-FA41-BA82-F1F9E56395D7}">
      <dgm:prSet/>
      <dgm:spPr/>
      <dgm:t>
        <a:bodyPr/>
        <a:lstStyle/>
        <a:p>
          <a:endParaRPr lang="en-US"/>
        </a:p>
      </dgm:t>
    </dgm:pt>
    <dgm:pt modelId="{1C826990-4797-1040-AC62-10BE8BB21F57}">
      <dgm:prSet phldrT="[Text]"/>
      <dgm:spPr/>
      <dgm:t>
        <a:bodyPr/>
        <a:lstStyle/>
        <a:p>
          <a:r>
            <a:rPr lang="en-US" dirty="0">
              <a:solidFill>
                <a:srgbClr val="FF0000"/>
              </a:solidFill>
            </a:rPr>
            <a:t>Video Conferencing</a:t>
          </a:r>
        </a:p>
      </dgm:t>
    </dgm:pt>
    <dgm:pt modelId="{43E22E7E-8624-384E-BE1B-1B25A27A81CA}" type="parTrans" cxnId="{131170CF-C65D-D04E-9D9D-8DD33F50F126}">
      <dgm:prSet/>
      <dgm:spPr/>
      <dgm:t>
        <a:bodyPr/>
        <a:lstStyle/>
        <a:p>
          <a:endParaRPr lang="en-US"/>
        </a:p>
      </dgm:t>
    </dgm:pt>
    <dgm:pt modelId="{C6F982A3-D505-7E49-A77E-0528A788DFCF}" type="sibTrans" cxnId="{131170CF-C65D-D04E-9D9D-8DD33F50F126}">
      <dgm:prSet/>
      <dgm:spPr/>
      <dgm:t>
        <a:bodyPr/>
        <a:lstStyle/>
        <a:p>
          <a:endParaRPr lang="en-US"/>
        </a:p>
      </dgm:t>
    </dgm:pt>
    <dgm:pt modelId="{BB4E1C80-A242-1C49-A79C-D65C94392A9E}">
      <dgm:prSet phldrT="[Text]"/>
      <dgm:spPr/>
      <dgm:t>
        <a:bodyPr/>
        <a:lstStyle/>
        <a:p>
          <a:r>
            <a:rPr lang="en-US" dirty="0">
              <a:solidFill>
                <a:schemeClr val="accent3"/>
              </a:solidFill>
            </a:rPr>
            <a:t>Webinars</a:t>
          </a:r>
        </a:p>
      </dgm:t>
    </dgm:pt>
    <dgm:pt modelId="{C9E479F1-21FD-4A45-8293-8EB98F4052A6}" type="parTrans" cxnId="{61B9FCF0-2A8F-2146-86E9-8A39E85A6079}">
      <dgm:prSet/>
      <dgm:spPr/>
      <dgm:t>
        <a:bodyPr/>
        <a:lstStyle/>
        <a:p>
          <a:endParaRPr lang="en-US"/>
        </a:p>
      </dgm:t>
    </dgm:pt>
    <dgm:pt modelId="{64E76A75-C7B6-E34E-88E4-BE67A8F59F2D}" type="sibTrans" cxnId="{61B9FCF0-2A8F-2146-86E9-8A39E85A6079}">
      <dgm:prSet/>
      <dgm:spPr/>
      <dgm:t>
        <a:bodyPr/>
        <a:lstStyle/>
        <a:p>
          <a:endParaRPr lang="en-US"/>
        </a:p>
      </dgm:t>
    </dgm:pt>
    <dgm:pt modelId="{C9103810-809A-2545-B31C-68941ACF5DF9}" type="pres">
      <dgm:prSet presAssocID="{1BA8970A-24CB-1E43-9A09-0B5EF81E10EE}" presName="hierChild1" presStyleCnt="0">
        <dgm:presLayoutVars>
          <dgm:chPref val="1"/>
          <dgm:dir/>
          <dgm:animOne val="branch"/>
          <dgm:animLvl val="lvl"/>
          <dgm:resizeHandles/>
        </dgm:presLayoutVars>
      </dgm:prSet>
      <dgm:spPr/>
    </dgm:pt>
    <dgm:pt modelId="{A58905BC-A220-7C4C-81A8-B2A362879F55}" type="pres">
      <dgm:prSet presAssocID="{2F32A5B6-EEAD-F540-B03B-7407E08C927A}" presName="hierRoot1" presStyleCnt="0"/>
      <dgm:spPr/>
    </dgm:pt>
    <dgm:pt modelId="{B9AB0F40-CD8F-694C-92D5-35DA5DA235C7}" type="pres">
      <dgm:prSet presAssocID="{2F32A5B6-EEAD-F540-B03B-7407E08C927A}" presName="composite" presStyleCnt="0"/>
      <dgm:spPr/>
    </dgm:pt>
    <dgm:pt modelId="{F2DB19C7-52DC-644B-B990-35289964C1AA}" type="pres">
      <dgm:prSet presAssocID="{2F32A5B6-EEAD-F540-B03B-7407E08C927A}" presName="background" presStyleLbl="node0" presStyleIdx="0" presStyleCnt="1"/>
      <dgm:spPr/>
    </dgm:pt>
    <dgm:pt modelId="{E61237EF-9B7D-7C4F-8ED9-E123EDAB52D1}" type="pres">
      <dgm:prSet presAssocID="{2F32A5B6-EEAD-F540-B03B-7407E08C927A}" presName="text" presStyleLbl="fgAcc0" presStyleIdx="0" presStyleCnt="1">
        <dgm:presLayoutVars>
          <dgm:chPref val="3"/>
        </dgm:presLayoutVars>
      </dgm:prSet>
      <dgm:spPr/>
    </dgm:pt>
    <dgm:pt modelId="{58266520-F20B-1540-84FB-8061F4E2E674}" type="pres">
      <dgm:prSet presAssocID="{2F32A5B6-EEAD-F540-B03B-7407E08C927A}" presName="hierChild2" presStyleCnt="0"/>
      <dgm:spPr/>
    </dgm:pt>
    <dgm:pt modelId="{B5C8254A-F7D4-DF46-A5CB-78E000902E1A}" type="pres">
      <dgm:prSet presAssocID="{C9E479F1-21FD-4A45-8293-8EB98F4052A6}" presName="Name10" presStyleLbl="parChTrans1D2" presStyleIdx="0" presStyleCnt="2"/>
      <dgm:spPr/>
    </dgm:pt>
    <dgm:pt modelId="{00833CA0-AC0C-4549-8F68-D7D6E4E08D53}" type="pres">
      <dgm:prSet presAssocID="{BB4E1C80-A242-1C49-A79C-D65C94392A9E}" presName="hierRoot2" presStyleCnt="0"/>
      <dgm:spPr/>
    </dgm:pt>
    <dgm:pt modelId="{4407E961-C965-0B41-880A-E8C94818E790}" type="pres">
      <dgm:prSet presAssocID="{BB4E1C80-A242-1C49-A79C-D65C94392A9E}" presName="composite2" presStyleCnt="0"/>
      <dgm:spPr/>
    </dgm:pt>
    <dgm:pt modelId="{5C91F441-FBDA-2F44-AE3E-CC4F9144A7EB}" type="pres">
      <dgm:prSet presAssocID="{BB4E1C80-A242-1C49-A79C-D65C94392A9E}" presName="background2" presStyleLbl="node2" presStyleIdx="0" presStyleCnt="2"/>
      <dgm:spPr/>
    </dgm:pt>
    <dgm:pt modelId="{1290CC11-E877-0746-BC4D-5C566F6178AF}" type="pres">
      <dgm:prSet presAssocID="{BB4E1C80-A242-1C49-A79C-D65C94392A9E}" presName="text2" presStyleLbl="fgAcc2" presStyleIdx="0" presStyleCnt="2" custLinFactNeighborY="-1930">
        <dgm:presLayoutVars>
          <dgm:chPref val="3"/>
        </dgm:presLayoutVars>
      </dgm:prSet>
      <dgm:spPr/>
    </dgm:pt>
    <dgm:pt modelId="{F93AAF47-6864-9841-9938-3BF6DC1FE0DF}" type="pres">
      <dgm:prSet presAssocID="{BB4E1C80-A242-1C49-A79C-D65C94392A9E}" presName="hierChild3" presStyleCnt="0"/>
      <dgm:spPr/>
    </dgm:pt>
    <dgm:pt modelId="{ABC1352E-E5F1-FA49-A49E-3C2391E3D6DF}" type="pres">
      <dgm:prSet presAssocID="{43E22E7E-8624-384E-BE1B-1B25A27A81CA}" presName="Name10" presStyleLbl="parChTrans1D2" presStyleIdx="1" presStyleCnt="2"/>
      <dgm:spPr/>
    </dgm:pt>
    <dgm:pt modelId="{1809DA2F-0259-9A4A-B7FE-E0A0888E6A75}" type="pres">
      <dgm:prSet presAssocID="{1C826990-4797-1040-AC62-10BE8BB21F57}" presName="hierRoot2" presStyleCnt="0"/>
      <dgm:spPr/>
    </dgm:pt>
    <dgm:pt modelId="{23D8791D-9887-2F47-9D88-2726C939ECB3}" type="pres">
      <dgm:prSet presAssocID="{1C826990-4797-1040-AC62-10BE8BB21F57}" presName="composite2" presStyleCnt="0"/>
      <dgm:spPr/>
    </dgm:pt>
    <dgm:pt modelId="{EC8D02A5-A0A7-8B4F-AE80-EF26CD172B85}" type="pres">
      <dgm:prSet presAssocID="{1C826990-4797-1040-AC62-10BE8BB21F57}" presName="background2" presStyleLbl="node2" presStyleIdx="1" presStyleCnt="2"/>
      <dgm:spPr/>
    </dgm:pt>
    <dgm:pt modelId="{5BADE74D-5D6B-F845-9D0D-DCCA0C045B3C}" type="pres">
      <dgm:prSet presAssocID="{1C826990-4797-1040-AC62-10BE8BB21F57}" presName="text2" presStyleLbl="fgAcc2" presStyleIdx="1" presStyleCnt="2" custScaleY="104750">
        <dgm:presLayoutVars>
          <dgm:chPref val="3"/>
        </dgm:presLayoutVars>
      </dgm:prSet>
      <dgm:spPr/>
    </dgm:pt>
    <dgm:pt modelId="{6D68A751-B299-164C-8162-4CB25E8CBA2B}" type="pres">
      <dgm:prSet presAssocID="{1C826990-4797-1040-AC62-10BE8BB21F57}" presName="hierChild3" presStyleCnt="0"/>
      <dgm:spPr/>
    </dgm:pt>
  </dgm:ptLst>
  <dgm:cxnLst>
    <dgm:cxn modelId="{4BF7DB3C-ADB6-1D4C-8A0B-842EE66C33FE}" type="presOf" srcId="{43E22E7E-8624-384E-BE1B-1B25A27A81CA}" destId="{ABC1352E-E5F1-FA49-A49E-3C2391E3D6DF}" srcOrd="0" destOrd="0" presId="urn:microsoft.com/office/officeart/2005/8/layout/hierarchy1"/>
    <dgm:cxn modelId="{D3E2ED53-AC56-3F47-8646-3A851DC48698}" type="presOf" srcId="{C9E479F1-21FD-4A45-8293-8EB98F4052A6}" destId="{B5C8254A-F7D4-DF46-A5CB-78E000902E1A}" srcOrd="0" destOrd="0" presId="urn:microsoft.com/office/officeart/2005/8/layout/hierarchy1"/>
    <dgm:cxn modelId="{64BCDE86-E991-0545-8A7C-7F86C4C72018}" type="presOf" srcId="{2F32A5B6-EEAD-F540-B03B-7407E08C927A}" destId="{E61237EF-9B7D-7C4F-8ED9-E123EDAB52D1}" srcOrd="0" destOrd="0" presId="urn:microsoft.com/office/officeart/2005/8/layout/hierarchy1"/>
    <dgm:cxn modelId="{9C2D8E9D-C162-804F-B44C-60D9EBD4D82B}" type="presOf" srcId="{BB4E1C80-A242-1C49-A79C-D65C94392A9E}" destId="{1290CC11-E877-0746-BC4D-5C566F6178AF}" srcOrd="0" destOrd="0" presId="urn:microsoft.com/office/officeart/2005/8/layout/hierarchy1"/>
    <dgm:cxn modelId="{6BF599A8-D97A-4A41-A80A-D7F46922E76B}" type="presOf" srcId="{1BA8970A-24CB-1E43-9A09-0B5EF81E10EE}" destId="{C9103810-809A-2545-B31C-68941ACF5DF9}" srcOrd="0" destOrd="0" presId="urn:microsoft.com/office/officeart/2005/8/layout/hierarchy1"/>
    <dgm:cxn modelId="{099E62B7-2D74-1F44-98BC-8097CFBF1185}" type="presOf" srcId="{1C826990-4797-1040-AC62-10BE8BB21F57}" destId="{5BADE74D-5D6B-F845-9D0D-DCCA0C045B3C}" srcOrd="0" destOrd="0" presId="urn:microsoft.com/office/officeart/2005/8/layout/hierarchy1"/>
    <dgm:cxn modelId="{131170CF-C65D-D04E-9D9D-8DD33F50F126}" srcId="{2F32A5B6-EEAD-F540-B03B-7407E08C927A}" destId="{1C826990-4797-1040-AC62-10BE8BB21F57}" srcOrd="1" destOrd="0" parTransId="{43E22E7E-8624-384E-BE1B-1B25A27A81CA}" sibTransId="{C6F982A3-D505-7E49-A77E-0528A788DFCF}"/>
    <dgm:cxn modelId="{3E5DA0E4-64ED-FA41-BA82-F1F9E56395D7}" srcId="{1BA8970A-24CB-1E43-9A09-0B5EF81E10EE}" destId="{2F32A5B6-EEAD-F540-B03B-7407E08C927A}" srcOrd="0" destOrd="0" parTransId="{4D8CBA9B-D552-A648-8D13-623B3C01E953}" sibTransId="{5D648D21-22BA-4E4E-994E-A045F225E127}"/>
    <dgm:cxn modelId="{61B9FCF0-2A8F-2146-86E9-8A39E85A6079}" srcId="{2F32A5B6-EEAD-F540-B03B-7407E08C927A}" destId="{BB4E1C80-A242-1C49-A79C-D65C94392A9E}" srcOrd="0" destOrd="0" parTransId="{C9E479F1-21FD-4A45-8293-8EB98F4052A6}" sibTransId="{64E76A75-C7B6-E34E-88E4-BE67A8F59F2D}"/>
    <dgm:cxn modelId="{F0711B6F-EFD7-134E-9852-27806B6A850F}" type="presParOf" srcId="{C9103810-809A-2545-B31C-68941ACF5DF9}" destId="{A58905BC-A220-7C4C-81A8-B2A362879F55}" srcOrd="0" destOrd="0" presId="urn:microsoft.com/office/officeart/2005/8/layout/hierarchy1"/>
    <dgm:cxn modelId="{C20B759D-7DE5-0C4B-B332-6E5A9F67B0BF}" type="presParOf" srcId="{A58905BC-A220-7C4C-81A8-B2A362879F55}" destId="{B9AB0F40-CD8F-694C-92D5-35DA5DA235C7}" srcOrd="0" destOrd="0" presId="urn:microsoft.com/office/officeart/2005/8/layout/hierarchy1"/>
    <dgm:cxn modelId="{4C061DF4-5A64-7549-A0C2-EC9E3D606A66}" type="presParOf" srcId="{B9AB0F40-CD8F-694C-92D5-35DA5DA235C7}" destId="{F2DB19C7-52DC-644B-B990-35289964C1AA}" srcOrd="0" destOrd="0" presId="urn:microsoft.com/office/officeart/2005/8/layout/hierarchy1"/>
    <dgm:cxn modelId="{84F10955-99F2-AC44-A4C6-46396C492FCD}" type="presParOf" srcId="{B9AB0F40-CD8F-694C-92D5-35DA5DA235C7}" destId="{E61237EF-9B7D-7C4F-8ED9-E123EDAB52D1}" srcOrd="1" destOrd="0" presId="urn:microsoft.com/office/officeart/2005/8/layout/hierarchy1"/>
    <dgm:cxn modelId="{B5E0D4B2-E858-054C-BB76-C5B54BAAA617}" type="presParOf" srcId="{A58905BC-A220-7C4C-81A8-B2A362879F55}" destId="{58266520-F20B-1540-84FB-8061F4E2E674}" srcOrd="1" destOrd="0" presId="urn:microsoft.com/office/officeart/2005/8/layout/hierarchy1"/>
    <dgm:cxn modelId="{BD49AF7E-A50E-2C4D-93BA-E58C21B434C9}" type="presParOf" srcId="{58266520-F20B-1540-84FB-8061F4E2E674}" destId="{B5C8254A-F7D4-DF46-A5CB-78E000902E1A}" srcOrd="0" destOrd="0" presId="urn:microsoft.com/office/officeart/2005/8/layout/hierarchy1"/>
    <dgm:cxn modelId="{12427742-8314-8E4D-BDA8-25FE89FE0BB4}" type="presParOf" srcId="{58266520-F20B-1540-84FB-8061F4E2E674}" destId="{00833CA0-AC0C-4549-8F68-D7D6E4E08D53}" srcOrd="1" destOrd="0" presId="urn:microsoft.com/office/officeart/2005/8/layout/hierarchy1"/>
    <dgm:cxn modelId="{BDA17207-976B-CA4C-AA96-9753BF5E82EB}" type="presParOf" srcId="{00833CA0-AC0C-4549-8F68-D7D6E4E08D53}" destId="{4407E961-C965-0B41-880A-E8C94818E790}" srcOrd="0" destOrd="0" presId="urn:microsoft.com/office/officeart/2005/8/layout/hierarchy1"/>
    <dgm:cxn modelId="{B496F774-90DA-9543-A988-9F45B44FBB7F}" type="presParOf" srcId="{4407E961-C965-0B41-880A-E8C94818E790}" destId="{5C91F441-FBDA-2F44-AE3E-CC4F9144A7EB}" srcOrd="0" destOrd="0" presId="urn:microsoft.com/office/officeart/2005/8/layout/hierarchy1"/>
    <dgm:cxn modelId="{D29F8F90-BEA1-8B42-9C93-96523AB13EA2}" type="presParOf" srcId="{4407E961-C965-0B41-880A-E8C94818E790}" destId="{1290CC11-E877-0746-BC4D-5C566F6178AF}" srcOrd="1" destOrd="0" presId="urn:microsoft.com/office/officeart/2005/8/layout/hierarchy1"/>
    <dgm:cxn modelId="{8556B4C6-890F-FE45-B9AF-8EB765C55A6C}" type="presParOf" srcId="{00833CA0-AC0C-4549-8F68-D7D6E4E08D53}" destId="{F93AAF47-6864-9841-9938-3BF6DC1FE0DF}" srcOrd="1" destOrd="0" presId="urn:microsoft.com/office/officeart/2005/8/layout/hierarchy1"/>
    <dgm:cxn modelId="{C516E7A8-4B56-3C44-AAD0-838698E87606}" type="presParOf" srcId="{58266520-F20B-1540-84FB-8061F4E2E674}" destId="{ABC1352E-E5F1-FA49-A49E-3C2391E3D6DF}" srcOrd="2" destOrd="0" presId="urn:microsoft.com/office/officeart/2005/8/layout/hierarchy1"/>
    <dgm:cxn modelId="{06C2D84C-E591-C848-8126-83A7718A6956}" type="presParOf" srcId="{58266520-F20B-1540-84FB-8061F4E2E674}" destId="{1809DA2F-0259-9A4A-B7FE-E0A0888E6A75}" srcOrd="3" destOrd="0" presId="urn:microsoft.com/office/officeart/2005/8/layout/hierarchy1"/>
    <dgm:cxn modelId="{E5D6074D-71F2-5644-A117-62A1B678D7D6}" type="presParOf" srcId="{1809DA2F-0259-9A4A-B7FE-E0A0888E6A75}" destId="{23D8791D-9887-2F47-9D88-2726C939ECB3}" srcOrd="0" destOrd="0" presId="urn:microsoft.com/office/officeart/2005/8/layout/hierarchy1"/>
    <dgm:cxn modelId="{58CDFED7-E5C1-ED4E-8A0D-AE135ACE7970}" type="presParOf" srcId="{23D8791D-9887-2F47-9D88-2726C939ECB3}" destId="{EC8D02A5-A0A7-8B4F-AE80-EF26CD172B85}" srcOrd="0" destOrd="0" presId="urn:microsoft.com/office/officeart/2005/8/layout/hierarchy1"/>
    <dgm:cxn modelId="{9E29C886-5DFF-6A48-9BAE-7F498F33D027}" type="presParOf" srcId="{23D8791D-9887-2F47-9D88-2726C939ECB3}" destId="{5BADE74D-5D6B-F845-9D0D-DCCA0C045B3C}" srcOrd="1" destOrd="0" presId="urn:microsoft.com/office/officeart/2005/8/layout/hierarchy1"/>
    <dgm:cxn modelId="{B0D78260-E382-C440-93B0-B80854D21C32}" type="presParOf" srcId="{1809DA2F-0259-9A4A-B7FE-E0A0888E6A75}" destId="{6D68A751-B299-164C-8162-4CB25E8CBA2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BC4E5F-0A75-FD48-ABED-AD108DEA370B}" type="doc">
      <dgm:prSet loTypeId="urn:microsoft.com/office/officeart/2005/8/layout/target1" loCatId="" qsTypeId="urn:microsoft.com/office/officeart/2005/8/quickstyle/simple1" qsCatId="simple" csTypeId="urn:microsoft.com/office/officeart/2005/8/colors/accent1_2" csCatId="accent1" phldr="1"/>
      <dgm:spPr/>
    </dgm:pt>
    <dgm:pt modelId="{B875CDF7-213F-5246-A4F1-E9547910EB8B}">
      <dgm:prSet phldrT="[Text]"/>
      <dgm:spPr/>
      <dgm:t>
        <a:bodyPr/>
        <a:lstStyle/>
        <a:p>
          <a:r>
            <a:rPr lang="en-US" dirty="0"/>
            <a:t>Face to Face Class</a:t>
          </a:r>
        </a:p>
      </dgm:t>
    </dgm:pt>
    <dgm:pt modelId="{D1397B34-E8E9-034A-8541-2F02EC19F4DA}" type="parTrans" cxnId="{3FFF3BE0-CDAD-9742-9E81-24ADFD711B92}">
      <dgm:prSet/>
      <dgm:spPr/>
      <dgm:t>
        <a:bodyPr/>
        <a:lstStyle/>
        <a:p>
          <a:endParaRPr lang="en-US"/>
        </a:p>
      </dgm:t>
    </dgm:pt>
    <dgm:pt modelId="{000714F5-BE6D-C646-BE14-963CF5FFD0FD}" type="sibTrans" cxnId="{3FFF3BE0-CDAD-9742-9E81-24ADFD711B92}">
      <dgm:prSet/>
      <dgm:spPr/>
      <dgm:t>
        <a:bodyPr/>
        <a:lstStyle/>
        <a:p>
          <a:endParaRPr lang="en-US"/>
        </a:p>
      </dgm:t>
    </dgm:pt>
    <dgm:pt modelId="{92D45B52-7CE5-6549-BDFF-C893AD31EFA6}">
      <dgm:prSet phldrT="[Text]"/>
      <dgm:spPr/>
      <dgm:t>
        <a:bodyPr/>
        <a:lstStyle/>
        <a:p>
          <a:r>
            <a:rPr lang="en-US" dirty="0"/>
            <a:t>Online self-study (generic)</a:t>
          </a:r>
        </a:p>
      </dgm:t>
    </dgm:pt>
    <dgm:pt modelId="{D71CF2CF-561B-C540-983C-E65E998C3775}" type="parTrans" cxnId="{EB4A8A78-C4E5-BC40-82B7-742DFA6B28D5}">
      <dgm:prSet/>
      <dgm:spPr/>
      <dgm:t>
        <a:bodyPr/>
        <a:lstStyle/>
        <a:p>
          <a:endParaRPr lang="en-US"/>
        </a:p>
      </dgm:t>
    </dgm:pt>
    <dgm:pt modelId="{0AAE8ED0-99DB-1646-B317-726EB8057A89}" type="sibTrans" cxnId="{EB4A8A78-C4E5-BC40-82B7-742DFA6B28D5}">
      <dgm:prSet/>
      <dgm:spPr/>
      <dgm:t>
        <a:bodyPr/>
        <a:lstStyle/>
        <a:p>
          <a:endParaRPr lang="en-US"/>
        </a:p>
      </dgm:t>
    </dgm:pt>
    <dgm:pt modelId="{70C05D60-B411-6240-9A44-407AF4159D47}">
      <dgm:prSet phldrT="[Text]"/>
      <dgm:spPr/>
      <dgm:t>
        <a:bodyPr/>
        <a:lstStyle/>
        <a:p>
          <a:r>
            <a:rPr lang="en-US" dirty="0"/>
            <a:t>Video class with </a:t>
          </a:r>
        </a:p>
        <a:p>
          <a:r>
            <a:rPr lang="en-US" dirty="0"/>
            <a:t>Auxiliary Instructors</a:t>
          </a:r>
        </a:p>
      </dgm:t>
    </dgm:pt>
    <dgm:pt modelId="{DAB41086-14D7-CB4E-9187-2BFB8DB3791C}" type="parTrans" cxnId="{5632272F-4CD6-A049-A928-6205BF4F5294}">
      <dgm:prSet/>
      <dgm:spPr/>
      <dgm:t>
        <a:bodyPr/>
        <a:lstStyle/>
        <a:p>
          <a:endParaRPr lang="en-US"/>
        </a:p>
      </dgm:t>
    </dgm:pt>
    <dgm:pt modelId="{5B158EBE-7C2D-9F43-8FFF-EFC8F543298C}" type="sibTrans" cxnId="{5632272F-4CD6-A049-A928-6205BF4F5294}">
      <dgm:prSet/>
      <dgm:spPr/>
      <dgm:t>
        <a:bodyPr/>
        <a:lstStyle/>
        <a:p>
          <a:endParaRPr lang="en-US"/>
        </a:p>
      </dgm:t>
    </dgm:pt>
    <dgm:pt modelId="{7A4BD627-4A72-494A-8AC8-7BC317717E84}" type="pres">
      <dgm:prSet presAssocID="{DEBC4E5F-0A75-FD48-ABED-AD108DEA370B}" presName="composite" presStyleCnt="0">
        <dgm:presLayoutVars>
          <dgm:chMax val="5"/>
          <dgm:dir/>
          <dgm:resizeHandles val="exact"/>
        </dgm:presLayoutVars>
      </dgm:prSet>
      <dgm:spPr/>
    </dgm:pt>
    <dgm:pt modelId="{0A7600E3-68AA-AD40-B568-0641864AEB06}" type="pres">
      <dgm:prSet presAssocID="{B875CDF7-213F-5246-A4F1-E9547910EB8B}" presName="circle1" presStyleLbl="lnNode1" presStyleIdx="0" presStyleCnt="3"/>
      <dgm:spPr/>
    </dgm:pt>
    <dgm:pt modelId="{22E33A87-67A6-BF4E-AED8-33CDCBF08847}" type="pres">
      <dgm:prSet presAssocID="{B875CDF7-213F-5246-A4F1-E9547910EB8B}" presName="text1" presStyleLbl="revTx" presStyleIdx="0" presStyleCnt="3" custScaleX="170900" custLinFactNeighborX="45472">
        <dgm:presLayoutVars>
          <dgm:bulletEnabled val="1"/>
        </dgm:presLayoutVars>
      </dgm:prSet>
      <dgm:spPr/>
    </dgm:pt>
    <dgm:pt modelId="{52A4ED63-4BA7-C049-8C17-6C4871B878C7}" type="pres">
      <dgm:prSet presAssocID="{B875CDF7-213F-5246-A4F1-E9547910EB8B}" presName="line1" presStyleLbl="callout" presStyleIdx="0" presStyleCnt="6"/>
      <dgm:spPr/>
    </dgm:pt>
    <dgm:pt modelId="{EC2B9F0C-991A-634E-BDA7-CCBE612A574D}" type="pres">
      <dgm:prSet presAssocID="{B875CDF7-213F-5246-A4F1-E9547910EB8B}" presName="d1" presStyleLbl="callout" presStyleIdx="1" presStyleCnt="6"/>
      <dgm:spPr/>
    </dgm:pt>
    <dgm:pt modelId="{A00A75AA-8B6E-F740-80A0-553574128A43}" type="pres">
      <dgm:prSet presAssocID="{92D45B52-7CE5-6549-BDFF-C893AD31EFA6}" presName="circle2" presStyleLbl="lnNode1" presStyleIdx="1" presStyleCnt="3"/>
      <dgm:spPr/>
    </dgm:pt>
    <dgm:pt modelId="{DEC8056F-9F6A-714E-BE63-626C1CEBE5D6}" type="pres">
      <dgm:prSet presAssocID="{92D45B52-7CE5-6549-BDFF-C893AD31EFA6}" presName="text2" presStyleLbl="revTx" presStyleIdx="1" presStyleCnt="3" custScaleX="154669" custScaleY="98849" custLinFactNeighborX="37352">
        <dgm:presLayoutVars>
          <dgm:bulletEnabled val="1"/>
        </dgm:presLayoutVars>
      </dgm:prSet>
      <dgm:spPr/>
    </dgm:pt>
    <dgm:pt modelId="{A4C4D190-221E-E446-9917-C837005B3E1F}" type="pres">
      <dgm:prSet presAssocID="{92D45B52-7CE5-6549-BDFF-C893AD31EFA6}" presName="line2" presStyleLbl="callout" presStyleIdx="2" presStyleCnt="6"/>
      <dgm:spPr/>
    </dgm:pt>
    <dgm:pt modelId="{A0432F2F-A2C7-B340-84D9-9BB7C19E482A}" type="pres">
      <dgm:prSet presAssocID="{92D45B52-7CE5-6549-BDFF-C893AD31EFA6}" presName="d2" presStyleLbl="callout" presStyleIdx="3" presStyleCnt="6"/>
      <dgm:spPr/>
    </dgm:pt>
    <dgm:pt modelId="{9968A5F2-D6A3-094B-A906-EB7572C8BD1A}" type="pres">
      <dgm:prSet presAssocID="{70C05D60-B411-6240-9A44-407AF4159D47}" presName="circle3" presStyleLbl="lnNode1" presStyleIdx="2" presStyleCnt="3"/>
      <dgm:spPr/>
    </dgm:pt>
    <dgm:pt modelId="{626AB7E0-D18F-2045-B57E-7A65C8B4A232}" type="pres">
      <dgm:prSet presAssocID="{70C05D60-B411-6240-9A44-407AF4159D47}" presName="text3" presStyleLbl="revTx" presStyleIdx="2" presStyleCnt="3" custScaleX="198497" custLinFactNeighborX="57652">
        <dgm:presLayoutVars>
          <dgm:bulletEnabled val="1"/>
        </dgm:presLayoutVars>
      </dgm:prSet>
      <dgm:spPr/>
    </dgm:pt>
    <dgm:pt modelId="{AA6B856A-BE83-5648-9374-62007D0A5208}" type="pres">
      <dgm:prSet presAssocID="{70C05D60-B411-6240-9A44-407AF4159D47}" presName="line3" presStyleLbl="callout" presStyleIdx="4" presStyleCnt="6"/>
      <dgm:spPr/>
    </dgm:pt>
    <dgm:pt modelId="{7DA9BE3A-D984-7C4E-B606-63E662E1C13F}" type="pres">
      <dgm:prSet presAssocID="{70C05D60-B411-6240-9A44-407AF4159D47}" presName="d3" presStyleLbl="callout" presStyleIdx="5" presStyleCnt="6"/>
      <dgm:spPr/>
    </dgm:pt>
  </dgm:ptLst>
  <dgm:cxnLst>
    <dgm:cxn modelId="{5632272F-4CD6-A049-A928-6205BF4F5294}" srcId="{DEBC4E5F-0A75-FD48-ABED-AD108DEA370B}" destId="{70C05D60-B411-6240-9A44-407AF4159D47}" srcOrd="2" destOrd="0" parTransId="{DAB41086-14D7-CB4E-9187-2BFB8DB3791C}" sibTransId="{5B158EBE-7C2D-9F43-8FFF-EFC8F543298C}"/>
    <dgm:cxn modelId="{EB4A8A78-C4E5-BC40-82B7-742DFA6B28D5}" srcId="{DEBC4E5F-0A75-FD48-ABED-AD108DEA370B}" destId="{92D45B52-7CE5-6549-BDFF-C893AD31EFA6}" srcOrd="1" destOrd="0" parTransId="{D71CF2CF-561B-C540-983C-E65E998C3775}" sibTransId="{0AAE8ED0-99DB-1646-B317-726EB8057A89}"/>
    <dgm:cxn modelId="{5DB0A37A-9951-664C-840B-195B0AB9E3CF}" type="presOf" srcId="{92D45B52-7CE5-6549-BDFF-C893AD31EFA6}" destId="{DEC8056F-9F6A-714E-BE63-626C1CEBE5D6}" srcOrd="0" destOrd="0" presId="urn:microsoft.com/office/officeart/2005/8/layout/target1"/>
    <dgm:cxn modelId="{C1202287-CD32-0C41-A3D9-A4D2A5178A94}" type="presOf" srcId="{B875CDF7-213F-5246-A4F1-E9547910EB8B}" destId="{22E33A87-67A6-BF4E-AED8-33CDCBF08847}" srcOrd="0" destOrd="0" presId="urn:microsoft.com/office/officeart/2005/8/layout/target1"/>
    <dgm:cxn modelId="{76D0E29B-9952-0C41-BF0C-2ADDC6980EC7}" type="presOf" srcId="{DEBC4E5F-0A75-FD48-ABED-AD108DEA370B}" destId="{7A4BD627-4A72-494A-8AC8-7BC317717E84}" srcOrd="0" destOrd="0" presId="urn:microsoft.com/office/officeart/2005/8/layout/target1"/>
    <dgm:cxn modelId="{6B7880C5-2E73-7644-A088-080A7BA4B0EE}" type="presOf" srcId="{70C05D60-B411-6240-9A44-407AF4159D47}" destId="{626AB7E0-D18F-2045-B57E-7A65C8B4A232}" srcOrd="0" destOrd="0" presId="urn:microsoft.com/office/officeart/2005/8/layout/target1"/>
    <dgm:cxn modelId="{3FFF3BE0-CDAD-9742-9E81-24ADFD711B92}" srcId="{DEBC4E5F-0A75-FD48-ABED-AD108DEA370B}" destId="{B875CDF7-213F-5246-A4F1-E9547910EB8B}" srcOrd="0" destOrd="0" parTransId="{D1397B34-E8E9-034A-8541-2F02EC19F4DA}" sibTransId="{000714F5-BE6D-C646-BE14-963CF5FFD0FD}"/>
    <dgm:cxn modelId="{6BE22C06-A4F8-3648-B4EB-54D14DD422AA}" type="presParOf" srcId="{7A4BD627-4A72-494A-8AC8-7BC317717E84}" destId="{0A7600E3-68AA-AD40-B568-0641864AEB06}" srcOrd="0" destOrd="0" presId="urn:microsoft.com/office/officeart/2005/8/layout/target1"/>
    <dgm:cxn modelId="{3CB5C51C-A207-3840-AE62-7142B132B80E}" type="presParOf" srcId="{7A4BD627-4A72-494A-8AC8-7BC317717E84}" destId="{22E33A87-67A6-BF4E-AED8-33CDCBF08847}" srcOrd="1" destOrd="0" presId="urn:microsoft.com/office/officeart/2005/8/layout/target1"/>
    <dgm:cxn modelId="{89C50059-0E98-7C40-8748-F51678B6C3EA}" type="presParOf" srcId="{7A4BD627-4A72-494A-8AC8-7BC317717E84}" destId="{52A4ED63-4BA7-C049-8C17-6C4871B878C7}" srcOrd="2" destOrd="0" presId="urn:microsoft.com/office/officeart/2005/8/layout/target1"/>
    <dgm:cxn modelId="{D0686BA0-1505-FD46-9C79-CF08ABDD7A9F}" type="presParOf" srcId="{7A4BD627-4A72-494A-8AC8-7BC317717E84}" destId="{EC2B9F0C-991A-634E-BDA7-CCBE612A574D}" srcOrd="3" destOrd="0" presId="urn:microsoft.com/office/officeart/2005/8/layout/target1"/>
    <dgm:cxn modelId="{134E39BB-97B1-F54A-AD05-1662FAC8D4EB}" type="presParOf" srcId="{7A4BD627-4A72-494A-8AC8-7BC317717E84}" destId="{A00A75AA-8B6E-F740-80A0-553574128A43}" srcOrd="4" destOrd="0" presId="urn:microsoft.com/office/officeart/2005/8/layout/target1"/>
    <dgm:cxn modelId="{6FE5425D-A9F6-914B-AACB-CB27D1A08CEB}" type="presParOf" srcId="{7A4BD627-4A72-494A-8AC8-7BC317717E84}" destId="{DEC8056F-9F6A-714E-BE63-626C1CEBE5D6}" srcOrd="5" destOrd="0" presId="urn:microsoft.com/office/officeart/2005/8/layout/target1"/>
    <dgm:cxn modelId="{FBC6E58C-D2CD-2B4E-9D73-D48059CFDAB5}" type="presParOf" srcId="{7A4BD627-4A72-494A-8AC8-7BC317717E84}" destId="{A4C4D190-221E-E446-9917-C837005B3E1F}" srcOrd="6" destOrd="0" presId="urn:microsoft.com/office/officeart/2005/8/layout/target1"/>
    <dgm:cxn modelId="{ECB14B40-D83D-B74B-9800-FD4AD1383A13}" type="presParOf" srcId="{7A4BD627-4A72-494A-8AC8-7BC317717E84}" destId="{A0432F2F-A2C7-B340-84D9-9BB7C19E482A}" srcOrd="7" destOrd="0" presId="urn:microsoft.com/office/officeart/2005/8/layout/target1"/>
    <dgm:cxn modelId="{D779E4C7-27AA-FF48-BFAB-B8CEF0077194}" type="presParOf" srcId="{7A4BD627-4A72-494A-8AC8-7BC317717E84}" destId="{9968A5F2-D6A3-094B-A906-EB7572C8BD1A}" srcOrd="8" destOrd="0" presId="urn:microsoft.com/office/officeart/2005/8/layout/target1"/>
    <dgm:cxn modelId="{2E13BA48-E258-FD43-B6F3-E1D390A6AB84}" type="presParOf" srcId="{7A4BD627-4A72-494A-8AC8-7BC317717E84}" destId="{626AB7E0-D18F-2045-B57E-7A65C8B4A232}" srcOrd="9" destOrd="0" presId="urn:microsoft.com/office/officeart/2005/8/layout/target1"/>
    <dgm:cxn modelId="{75DCF0FF-822F-2A4E-99DD-7B10CD97C3D2}" type="presParOf" srcId="{7A4BD627-4A72-494A-8AC8-7BC317717E84}" destId="{AA6B856A-BE83-5648-9374-62007D0A5208}" srcOrd="10" destOrd="0" presId="urn:microsoft.com/office/officeart/2005/8/layout/target1"/>
    <dgm:cxn modelId="{9103D3E7-FB7B-D540-93CA-3DA17A29CA6D}" type="presParOf" srcId="{7A4BD627-4A72-494A-8AC8-7BC317717E84}" destId="{7DA9BE3A-D984-7C4E-B606-63E662E1C13F}"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8970A-24CB-1E43-9A09-0B5EF81E10EE}"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1C826990-4797-1040-AC62-10BE8BB21F57}">
      <dgm:prSet phldrT="[Text]" custT="1"/>
      <dgm:spPr/>
      <dgm:t>
        <a:bodyPr/>
        <a:lstStyle/>
        <a:p>
          <a:r>
            <a:rPr lang="en-US" sz="2400" dirty="0">
              <a:solidFill>
                <a:srgbClr val="FF0000"/>
              </a:solidFill>
            </a:rPr>
            <a:t>Video Conferencing</a:t>
          </a:r>
        </a:p>
      </dgm:t>
    </dgm:pt>
    <dgm:pt modelId="{43E22E7E-8624-384E-BE1B-1B25A27A81CA}" type="parTrans" cxnId="{131170CF-C65D-D04E-9D9D-8DD33F50F126}">
      <dgm:prSet/>
      <dgm:spPr/>
      <dgm:t>
        <a:bodyPr/>
        <a:lstStyle/>
        <a:p>
          <a:endParaRPr lang="en-US" sz="2400"/>
        </a:p>
      </dgm:t>
    </dgm:pt>
    <dgm:pt modelId="{C6F982A3-D505-7E49-A77E-0528A788DFCF}" type="sibTrans" cxnId="{131170CF-C65D-D04E-9D9D-8DD33F50F126}">
      <dgm:prSet/>
      <dgm:spPr/>
      <dgm:t>
        <a:bodyPr/>
        <a:lstStyle/>
        <a:p>
          <a:endParaRPr lang="en-US" sz="2400"/>
        </a:p>
      </dgm:t>
    </dgm:pt>
    <dgm:pt modelId="{C9103810-809A-2545-B31C-68941ACF5DF9}" type="pres">
      <dgm:prSet presAssocID="{1BA8970A-24CB-1E43-9A09-0B5EF81E10EE}" presName="hierChild1" presStyleCnt="0">
        <dgm:presLayoutVars>
          <dgm:chPref val="1"/>
          <dgm:dir/>
          <dgm:animOne val="branch"/>
          <dgm:animLvl val="lvl"/>
          <dgm:resizeHandles/>
        </dgm:presLayoutVars>
      </dgm:prSet>
      <dgm:spPr/>
    </dgm:pt>
    <dgm:pt modelId="{825F34FC-2BC4-9847-BEB9-152C332536C9}" type="pres">
      <dgm:prSet presAssocID="{1C826990-4797-1040-AC62-10BE8BB21F57}" presName="hierRoot1" presStyleCnt="0"/>
      <dgm:spPr/>
    </dgm:pt>
    <dgm:pt modelId="{CD59E4BD-5064-D449-9886-232F93E1BB88}" type="pres">
      <dgm:prSet presAssocID="{1C826990-4797-1040-AC62-10BE8BB21F57}" presName="composite" presStyleCnt="0"/>
      <dgm:spPr/>
    </dgm:pt>
    <dgm:pt modelId="{A8B85355-6481-5347-BC89-8A41721AF7E7}" type="pres">
      <dgm:prSet presAssocID="{1C826990-4797-1040-AC62-10BE8BB21F57}" presName="background" presStyleLbl="node0" presStyleIdx="0" presStyleCnt="1"/>
      <dgm:spPr/>
    </dgm:pt>
    <dgm:pt modelId="{7AB0BD70-E010-FA4D-900D-6AC6CCBAF8E0}" type="pres">
      <dgm:prSet presAssocID="{1C826990-4797-1040-AC62-10BE8BB21F57}" presName="text" presStyleLbl="fgAcc0" presStyleIdx="0" presStyleCnt="1" custLinFactNeighborX="534" custLinFactNeighborY="-387">
        <dgm:presLayoutVars>
          <dgm:chPref val="3"/>
        </dgm:presLayoutVars>
      </dgm:prSet>
      <dgm:spPr/>
    </dgm:pt>
    <dgm:pt modelId="{C709E25A-3CD7-B946-96BC-F1C88EB9D858}" type="pres">
      <dgm:prSet presAssocID="{1C826990-4797-1040-AC62-10BE8BB21F57}" presName="hierChild2" presStyleCnt="0"/>
      <dgm:spPr/>
    </dgm:pt>
  </dgm:ptLst>
  <dgm:cxnLst>
    <dgm:cxn modelId="{BB45BC6C-DDE2-2347-9B26-A2B467344DF7}" type="presOf" srcId="{1C826990-4797-1040-AC62-10BE8BB21F57}" destId="{7AB0BD70-E010-FA4D-900D-6AC6CCBAF8E0}" srcOrd="0" destOrd="0" presId="urn:microsoft.com/office/officeart/2005/8/layout/hierarchy1"/>
    <dgm:cxn modelId="{6BF599A8-D97A-4A41-A80A-D7F46922E76B}" type="presOf" srcId="{1BA8970A-24CB-1E43-9A09-0B5EF81E10EE}" destId="{C9103810-809A-2545-B31C-68941ACF5DF9}" srcOrd="0" destOrd="0" presId="urn:microsoft.com/office/officeart/2005/8/layout/hierarchy1"/>
    <dgm:cxn modelId="{131170CF-C65D-D04E-9D9D-8DD33F50F126}" srcId="{1BA8970A-24CB-1E43-9A09-0B5EF81E10EE}" destId="{1C826990-4797-1040-AC62-10BE8BB21F57}" srcOrd="0" destOrd="0" parTransId="{43E22E7E-8624-384E-BE1B-1B25A27A81CA}" sibTransId="{C6F982A3-D505-7E49-A77E-0528A788DFCF}"/>
    <dgm:cxn modelId="{BE0CC4F5-1F41-FA43-9896-F8A18F8141A3}" type="presParOf" srcId="{C9103810-809A-2545-B31C-68941ACF5DF9}" destId="{825F34FC-2BC4-9847-BEB9-152C332536C9}" srcOrd="0" destOrd="0" presId="urn:microsoft.com/office/officeart/2005/8/layout/hierarchy1"/>
    <dgm:cxn modelId="{36602B44-A232-8043-B701-15E9CC9E2078}" type="presParOf" srcId="{825F34FC-2BC4-9847-BEB9-152C332536C9}" destId="{CD59E4BD-5064-D449-9886-232F93E1BB88}" srcOrd="0" destOrd="0" presId="urn:microsoft.com/office/officeart/2005/8/layout/hierarchy1"/>
    <dgm:cxn modelId="{036E0915-B901-E544-B9E0-2D34C37FF82A}" type="presParOf" srcId="{CD59E4BD-5064-D449-9886-232F93E1BB88}" destId="{A8B85355-6481-5347-BC89-8A41721AF7E7}" srcOrd="0" destOrd="0" presId="urn:microsoft.com/office/officeart/2005/8/layout/hierarchy1"/>
    <dgm:cxn modelId="{A1CD0525-4F8A-3C4E-A89A-BCC2786D4B71}" type="presParOf" srcId="{CD59E4BD-5064-D449-9886-232F93E1BB88}" destId="{7AB0BD70-E010-FA4D-900D-6AC6CCBAF8E0}" srcOrd="1" destOrd="0" presId="urn:microsoft.com/office/officeart/2005/8/layout/hierarchy1"/>
    <dgm:cxn modelId="{5B9B2ABA-80F6-CB41-B32E-5F5F3771D225}" type="presParOf" srcId="{825F34FC-2BC4-9847-BEB9-152C332536C9}" destId="{C709E25A-3CD7-B946-96BC-F1C88EB9D85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BC4E5F-0A75-FD48-ABED-AD108DEA370B}" type="doc">
      <dgm:prSet loTypeId="urn:microsoft.com/office/officeart/2005/8/layout/target1" loCatId="" qsTypeId="urn:microsoft.com/office/officeart/2005/8/quickstyle/simple1" qsCatId="simple" csTypeId="urn:microsoft.com/office/officeart/2005/8/colors/accent1_2" csCatId="accent1" phldr="1"/>
      <dgm:spPr/>
    </dgm:pt>
    <dgm:pt modelId="{B875CDF7-213F-5246-A4F1-E9547910EB8B}">
      <dgm:prSet phldrT="[Text]"/>
      <dgm:spPr/>
      <dgm:t>
        <a:bodyPr/>
        <a:lstStyle/>
        <a:p>
          <a:r>
            <a:rPr lang="en-US" dirty="0">
              <a:solidFill>
                <a:schemeClr val="accent1"/>
              </a:solidFill>
            </a:rPr>
            <a:t>Face to Face Class</a:t>
          </a:r>
        </a:p>
      </dgm:t>
    </dgm:pt>
    <dgm:pt modelId="{D1397B34-E8E9-034A-8541-2F02EC19F4DA}" type="parTrans" cxnId="{3FFF3BE0-CDAD-9742-9E81-24ADFD711B92}">
      <dgm:prSet/>
      <dgm:spPr/>
      <dgm:t>
        <a:bodyPr/>
        <a:lstStyle/>
        <a:p>
          <a:endParaRPr lang="en-US">
            <a:solidFill>
              <a:schemeClr val="accent1"/>
            </a:solidFill>
          </a:endParaRPr>
        </a:p>
      </dgm:t>
    </dgm:pt>
    <dgm:pt modelId="{000714F5-BE6D-C646-BE14-963CF5FFD0FD}" type="sibTrans" cxnId="{3FFF3BE0-CDAD-9742-9E81-24ADFD711B92}">
      <dgm:prSet/>
      <dgm:spPr/>
      <dgm:t>
        <a:bodyPr/>
        <a:lstStyle/>
        <a:p>
          <a:endParaRPr lang="en-US">
            <a:solidFill>
              <a:schemeClr val="accent1"/>
            </a:solidFill>
          </a:endParaRPr>
        </a:p>
      </dgm:t>
    </dgm:pt>
    <dgm:pt modelId="{92D45B52-7CE5-6549-BDFF-C893AD31EFA6}">
      <dgm:prSet phldrT="[Text]"/>
      <dgm:spPr/>
      <dgm:t>
        <a:bodyPr/>
        <a:lstStyle/>
        <a:p>
          <a:r>
            <a:rPr lang="en-US" dirty="0">
              <a:solidFill>
                <a:schemeClr val="accent1"/>
              </a:solidFill>
            </a:rPr>
            <a:t>Online self-study (generic)</a:t>
          </a:r>
        </a:p>
      </dgm:t>
    </dgm:pt>
    <dgm:pt modelId="{D71CF2CF-561B-C540-983C-E65E998C3775}" type="parTrans" cxnId="{EB4A8A78-C4E5-BC40-82B7-742DFA6B28D5}">
      <dgm:prSet/>
      <dgm:spPr/>
      <dgm:t>
        <a:bodyPr/>
        <a:lstStyle/>
        <a:p>
          <a:endParaRPr lang="en-US">
            <a:solidFill>
              <a:schemeClr val="accent1"/>
            </a:solidFill>
          </a:endParaRPr>
        </a:p>
      </dgm:t>
    </dgm:pt>
    <dgm:pt modelId="{0AAE8ED0-99DB-1646-B317-726EB8057A89}" type="sibTrans" cxnId="{EB4A8A78-C4E5-BC40-82B7-742DFA6B28D5}">
      <dgm:prSet/>
      <dgm:spPr/>
      <dgm:t>
        <a:bodyPr/>
        <a:lstStyle/>
        <a:p>
          <a:endParaRPr lang="en-US">
            <a:solidFill>
              <a:schemeClr val="accent1"/>
            </a:solidFill>
          </a:endParaRPr>
        </a:p>
      </dgm:t>
    </dgm:pt>
    <dgm:pt modelId="{70C05D60-B411-6240-9A44-407AF4159D47}">
      <dgm:prSet phldrT="[Text]"/>
      <dgm:spPr/>
      <dgm:t>
        <a:bodyPr/>
        <a:lstStyle/>
        <a:p>
          <a:r>
            <a:rPr lang="en-US" dirty="0">
              <a:solidFill>
                <a:schemeClr val="accent1"/>
              </a:solidFill>
            </a:rPr>
            <a:t>Video class with </a:t>
          </a:r>
        </a:p>
        <a:p>
          <a:r>
            <a:rPr lang="en-US" dirty="0">
              <a:solidFill>
                <a:schemeClr val="accent1"/>
              </a:solidFill>
            </a:rPr>
            <a:t>Auxiliary Instructors</a:t>
          </a:r>
        </a:p>
      </dgm:t>
    </dgm:pt>
    <dgm:pt modelId="{DAB41086-14D7-CB4E-9187-2BFB8DB3791C}" type="parTrans" cxnId="{5632272F-4CD6-A049-A928-6205BF4F5294}">
      <dgm:prSet/>
      <dgm:spPr/>
      <dgm:t>
        <a:bodyPr/>
        <a:lstStyle/>
        <a:p>
          <a:endParaRPr lang="en-US">
            <a:solidFill>
              <a:schemeClr val="accent1"/>
            </a:solidFill>
          </a:endParaRPr>
        </a:p>
      </dgm:t>
    </dgm:pt>
    <dgm:pt modelId="{5B158EBE-7C2D-9F43-8FFF-EFC8F543298C}" type="sibTrans" cxnId="{5632272F-4CD6-A049-A928-6205BF4F5294}">
      <dgm:prSet/>
      <dgm:spPr/>
      <dgm:t>
        <a:bodyPr/>
        <a:lstStyle/>
        <a:p>
          <a:endParaRPr lang="en-US">
            <a:solidFill>
              <a:schemeClr val="accent1"/>
            </a:solidFill>
          </a:endParaRPr>
        </a:p>
      </dgm:t>
    </dgm:pt>
    <dgm:pt modelId="{7A4BD627-4A72-494A-8AC8-7BC317717E84}" type="pres">
      <dgm:prSet presAssocID="{DEBC4E5F-0A75-FD48-ABED-AD108DEA370B}" presName="composite" presStyleCnt="0">
        <dgm:presLayoutVars>
          <dgm:chMax val="5"/>
          <dgm:dir/>
          <dgm:resizeHandles val="exact"/>
        </dgm:presLayoutVars>
      </dgm:prSet>
      <dgm:spPr/>
    </dgm:pt>
    <dgm:pt modelId="{0A7600E3-68AA-AD40-B568-0641864AEB06}" type="pres">
      <dgm:prSet presAssocID="{B875CDF7-213F-5246-A4F1-E9547910EB8B}" presName="circle1" presStyleLbl="lnNode1" presStyleIdx="0" presStyleCnt="3"/>
      <dgm:spPr/>
    </dgm:pt>
    <dgm:pt modelId="{22E33A87-67A6-BF4E-AED8-33CDCBF08847}" type="pres">
      <dgm:prSet presAssocID="{B875CDF7-213F-5246-A4F1-E9547910EB8B}" presName="text1" presStyleLbl="revTx" presStyleIdx="0" presStyleCnt="3" custScaleX="170900" custLinFactNeighborX="45472">
        <dgm:presLayoutVars>
          <dgm:bulletEnabled val="1"/>
        </dgm:presLayoutVars>
      </dgm:prSet>
      <dgm:spPr/>
    </dgm:pt>
    <dgm:pt modelId="{52A4ED63-4BA7-C049-8C17-6C4871B878C7}" type="pres">
      <dgm:prSet presAssocID="{B875CDF7-213F-5246-A4F1-E9547910EB8B}" presName="line1" presStyleLbl="callout" presStyleIdx="0" presStyleCnt="6"/>
      <dgm:spPr/>
    </dgm:pt>
    <dgm:pt modelId="{EC2B9F0C-991A-634E-BDA7-CCBE612A574D}" type="pres">
      <dgm:prSet presAssocID="{B875CDF7-213F-5246-A4F1-E9547910EB8B}" presName="d1" presStyleLbl="callout" presStyleIdx="1" presStyleCnt="6"/>
      <dgm:spPr/>
    </dgm:pt>
    <dgm:pt modelId="{A00A75AA-8B6E-F740-80A0-553574128A43}" type="pres">
      <dgm:prSet presAssocID="{92D45B52-7CE5-6549-BDFF-C893AD31EFA6}" presName="circle2" presStyleLbl="lnNode1" presStyleIdx="1" presStyleCnt="3"/>
      <dgm:spPr/>
    </dgm:pt>
    <dgm:pt modelId="{DEC8056F-9F6A-714E-BE63-626C1CEBE5D6}" type="pres">
      <dgm:prSet presAssocID="{92D45B52-7CE5-6549-BDFF-C893AD31EFA6}" presName="text2" presStyleLbl="revTx" presStyleIdx="1" presStyleCnt="3" custScaleX="154669" custScaleY="98849" custLinFactNeighborX="37352">
        <dgm:presLayoutVars>
          <dgm:bulletEnabled val="1"/>
        </dgm:presLayoutVars>
      </dgm:prSet>
      <dgm:spPr/>
    </dgm:pt>
    <dgm:pt modelId="{A4C4D190-221E-E446-9917-C837005B3E1F}" type="pres">
      <dgm:prSet presAssocID="{92D45B52-7CE5-6549-BDFF-C893AD31EFA6}" presName="line2" presStyleLbl="callout" presStyleIdx="2" presStyleCnt="6"/>
      <dgm:spPr/>
    </dgm:pt>
    <dgm:pt modelId="{A0432F2F-A2C7-B340-84D9-9BB7C19E482A}" type="pres">
      <dgm:prSet presAssocID="{92D45B52-7CE5-6549-BDFF-C893AD31EFA6}" presName="d2" presStyleLbl="callout" presStyleIdx="3" presStyleCnt="6"/>
      <dgm:spPr/>
    </dgm:pt>
    <dgm:pt modelId="{9968A5F2-D6A3-094B-A906-EB7572C8BD1A}" type="pres">
      <dgm:prSet presAssocID="{70C05D60-B411-6240-9A44-407AF4159D47}" presName="circle3" presStyleLbl="lnNode1" presStyleIdx="2" presStyleCnt="3"/>
      <dgm:spPr/>
    </dgm:pt>
    <dgm:pt modelId="{626AB7E0-D18F-2045-B57E-7A65C8B4A232}" type="pres">
      <dgm:prSet presAssocID="{70C05D60-B411-6240-9A44-407AF4159D47}" presName="text3" presStyleLbl="revTx" presStyleIdx="2" presStyleCnt="3" custScaleX="198497" custLinFactNeighborX="57652">
        <dgm:presLayoutVars>
          <dgm:bulletEnabled val="1"/>
        </dgm:presLayoutVars>
      </dgm:prSet>
      <dgm:spPr/>
    </dgm:pt>
    <dgm:pt modelId="{AA6B856A-BE83-5648-9374-62007D0A5208}" type="pres">
      <dgm:prSet presAssocID="{70C05D60-B411-6240-9A44-407AF4159D47}" presName="line3" presStyleLbl="callout" presStyleIdx="4" presStyleCnt="6"/>
      <dgm:spPr/>
    </dgm:pt>
    <dgm:pt modelId="{7DA9BE3A-D984-7C4E-B606-63E662E1C13F}" type="pres">
      <dgm:prSet presAssocID="{70C05D60-B411-6240-9A44-407AF4159D47}" presName="d3" presStyleLbl="callout" presStyleIdx="5" presStyleCnt="6"/>
      <dgm:spPr/>
    </dgm:pt>
  </dgm:ptLst>
  <dgm:cxnLst>
    <dgm:cxn modelId="{5632272F-4CD6-A049-A928-6205BF4F5294}" srcId="{DEBC4E5F-0A75-FD48-ABED-AD108DEA370B}" destId="{70C05D60-B411-6240-9A44-407AF4159D47}" srcOrd="2" destOrd="0" parTransId="{DAB41086-14D7-CB4E-9187-2BFB8DB3791C}" sibTransId="{5B158EBE-7C2D-9F43-8FFF-EFC8F543298C}"/>
    <dgm:cxn modelId="{EB4A8A78-C4E5-BC40-82B7-742DFA6B28D5}" srcId="{DEBC4E5F-0A75-FD48-ABED-AD108DEA370B}" destId="{92D45B52-7CE5-6549-BDFF-C893AD31EFA6}" srcOrd="1" destOrd="0" parTransId="{D71CF2CF-561B-C540-983C-E65E998C3775}" sibTransId="{0AAE8ED0-99DB-1646-B317-726EB8057A89}"/>
    <dgm:cxn modelId="{5DB0A37A-9951-664C-840B-195B0AB9E3CF}" type="presOf" srcId="{92D45B52-7CE5-6549-BDFF-C893AD31EFA6}" destId="{DEC8056F-9F6A-714E-BE63-626C1CEBE5D6}" srcOrd="0" destOrd="0" presId="urn:microsoft.com/office/officeart/2005/8/layout/target1"/>
    <dgm:cxn modelId="{C1202287-CD32-0C41-A3D9-A4D2A5178A94}" type="presOf" srcId="{B875CDF7-213F-5246-A4F1-E9547910EB8B}" destId="{22E33A87-67A6-BF4E-AED8-33CDCBF08847}" srcOrd="0" destOrd="0" presId="urn:microsoft.com/office/officeart/2005/8/layout/target1"/>
    <dgm:cxn modelId="{76D0E29B-9952-0C41-BF0C-2ADDC6980EC7}" type="presOf" srcId="{DEBC4E5F-0A75-FD48-ABED-AD108DEA370B}" destId="{7A4BD627-4A72-494A-8AC8-7BC317717E84}" srcOrd="0" destOrd="0" presId="urn:microsoft.com/office/officeart/2005/8/layout/target1"/>
    <dgm:cxn modelId="{6B7880C5-2E73-7644-A088-080A7BA4B0EE}" type="presOf" srcId="{70C05D60-B411-6240-9A44-407AF4159D47}" destId="{626AB7E0-D18F-2045-B57E-7A65C8B4A232}" srcOrd="0" destOrd="0" presId="urn:microsoft.com/office/officeart/2005/8/layout/target1"/>
    <dgm:cxn modelId="{3FFF3BE0-CDAD-9742-9E81-24ADFD711B92}" srcId="{DEBC4E5F-0A75-FD48-ABED-AD108DEA370B}" destId="{B875CDF7-213F-5246-A4F1-E9547910EB8B}" srcOrd="0" destOrd="0" parTransId="{D1397B34-E8E9-034A-8541-2F02EC19F4DA}" sibTransId="{000714F5-BE6D-C646-BE14-963CF5FFD0FD}"/>
    <dgm:cxn modelId="{6BE22C06-A4F8-3648-B4EB-54D14DD422AA}" type="presParOf" srcId="{7A4BD627-4A72-494A-8AC8-7BC317717E84}" destId="{0A7600E3-68AA-AD40-B568-0641864AEB06}" srcOrd="0" destOrd="0" presId="urn:microsoft.com/office/officeart/2005/8/layout/target1"/>
    <dgm:cxn modelId="{3CB5C51C-A207-3840-AE62-7142B132B80E}" type="presParOf" srcId="{7A4BD627-4A72-494A-8AC8-7BC317717E84}" destId="{22E33A87-67A6-BF4E-AED8-33CDCBF08847}" srcOrd="1" destOrd="0" presId="urn:microsoft.com/office/officeart/2005/8/layout/target1"/>
    <dgm:cxn modelId="{89C50059-0E98-7C40-8748-F51678B6C3EA}" type="presParOf" srcId="{7A4BD627-4A72-494A-8AC8-7BC317717E84}" destId="{52A4ED63-4BA7-C049-8C17-6C4871B878C7}" srcOrd="2" destOrd="0" presId="urn:microsoft.com/office/officeart/2005/8/layout/target1"/>
    <dgm:cxn modelId="{D0686BA0-1505-FD46-9C79-CF08ABDD7A9F}" type="presParOf" srcId="{7A4BD627-4A72-494A-8AC8-7BC317717E84}" destId="{EC2B9F0C-991A-634E-BDA7-CCBE612A574D}" srcOrd="3" destOrd="0" presId="urn:microsoft.com/office/officeart/2005/8/layout/target1"/>
    <dgm:cxn modelId="{134E39BB-97B1-F54A-AD05-1662FAC8D4EB}" type="presParOf" srcId="{7A4BD627-4A72-494A-8AC8-7BC317717E84}" destId="{A00A75AA-8B6E-F740-80A0-553574128A43}" srcOrd="4" destOrd="0" presId="urn:microsoft.com/office/officeart/2005/8/layout/target1"/>
    <dgm:cxn modelId="{6FE5425D-A9F6-914B-AACB-CB27D1A08CEB}" type="presParOf" srcId="{7A4BD627-4A72-494A-8AC8-7BC317717E84}" destId="{DEC8056F-9F6A-714E-BE63-626C1CEBE5D6}" srcOrd="5" destOrd="0" presId="urn:microsoft.com/office/officeart/2005/8/layout/target1"/>
    <dgm:cxn modelId="{FBC6E58C-D2CD-2B4E-9D73-D48059CFDAB5}" type="presParOf" srcId="{7A4BD627-4A72-494A-8AC8-7BC317717E84}" destId="{A4C4D190-221E-E446-9917-C837005B3E1F}" srcOrd="6" destOrd="0" presId="urn:microsoft.com/office/officeart/2005/8/layout/target1"/>
    <dgm:cxn modelId="{ECB14B40-D83D-B74B-9800-FD4AD1383A13}" type="presParOf" srcId="{7A4BD627-4A72-494A-8AC8-7BC317717E84}" destId="{A0432F2F-A2C7-B340-84D9-9BB7C19E482A}" srcOrd="7" destOrd="0" presId="urn:microsoft.com/office/officeart/2005/8/layout/target1"/>
    <dgm:cxn modelId="{D779E4C7-27AA-FF48-BFAB-B8CEF0077194}" type="presParOf" srcId="{7A4BD627-4A72-494A-8AC8-7BC317717E84}" destId="{9968A5F2-D6A3-094B-A906-EB7572C8BD1A}" srcOrd="8" destOrd="0" presId="urn:microsoft.com/office/officeart/2005/8/layout/target1"/>
    <dgm:cxn modelId="{2E13BA48-E258-FD43-B6F3-E1D390A6AB84}" type="presParOf" srcId="{7A4BD627-4A72-494A-8AC8-7BC317717E84}" destId="{626AB7E0-D18F-2045-B57E-7A65C8B4A232}" srcOrd="9" destOrd="0" presId="urn:microsoft.com/office/officeart/2005/8/layout/target1"/>
    <dgm:cxn modelId="{75DCF0FF-822F-2A4E-99DD-7B10CD97C3D2}" type="presParOf" srcId="{7A4BD627-4A72-494A-8AC8-7BC317717E84}" destId="{AA6B856A-BE83-5648-9374-62007D0A5208}" srcOrd="10" destOrd="0" presId="urn:microsoft.com/office/officeart/2005/8/layout/target1"/>
    <dgm:cxn modelId="{9103D3E7-FB7B-D540-93CA-3DA17A29CA6D}" type="presParOf" srcId="{7A4BD627-4A72-494A-8AC8-7BC317717E84}" destId="{7DA9BE3A-D984-7C4E-B606-63E662E1C13F}"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2BBEFC-CFBC-1B47-9121-D930B86E6ED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0D0B060C-57B8-034B-BA58-C72B99E67640}">
      <dgm:prSet phldrT="[Text]"/>
      <dgm:spPr/>
      <dgm:t>
        <a:bodyPr/>
        <a:lstStyle/>
        <a:p>
          <a:r>
            <a:rPr lang="en-US" dirty="0"/>
            <a:t>Market/</a:t>
          </a:r>
        </a:p>
        <a:p>
          <a:r>
            <a:rPr lang="en-US" dirty="0"/>
            <a:t>Sales</a:t>
          </a:r>
        </a:p>
      </dgm:t>
    </dgm:pt>
    <dgm:pt modelId="{5F2EE223-5EBE-D443-A013-DBCAE11236F6}" type="parTrans" cxnId="{F11841AC-6D9B-4148-A393-FE6377C15242}">
      <dgm:prSet/>
      <dgm:spPr/>
      <dgm:t>
        <a:bodyPr/>
        <a:lstStyle/>
        <a:p>
          <a:endParaRPr lang="en-US"/>
        </a:p>
      </dgm:t>
    </dgm:pt>
    <dgm:pt modelId="{3A89BBE1-6AA9-974C-B344-86F7B568779F}" type="sibTrans" cxnId="{F11841AC-6D9B-4148-A393-FE6377C15242}">
      <dgm:prSet/>
      <dgm:spPr/>
      <dgm:t>
        <a:bodyPr/>
        <a:lstStyle/>
        <a:p>
          <a:endParaRPr lang="en-US" dirty="0"/>
        </a:p>
      </dgm:t>
    </dgm:pt>
    <dgm:pt modelId="{92583460-8463-414A-A7C9-58D5AD21BAEE}">
      <dgm:prSet phldrT="[Text]"/>
      <dgm:spPr/>
      <dgm:t>
        <a:bodyPr/>
        <a:lstStyle/>
        <a:p>
          <a:r>
            <a:rPr lang="en-US" dirty="0"/>
            <a:t>Register/</a:t>
          </a:r>
        </a:p>
        <a:p>
          <a:r>
            <a:rPr lang="en-US" dirty="0"/>
            <a:t>Payment</a:t>
          </a:r>
        </a:p>
      </dgm:t>
    </dgm:pt>
    <dgm:pt modelId="{D9C3AB79-C567-7D4B-A52C-42656BF16562}" type="parTrans" cxnId="{926628CA-88CB-AB48-BBE8-84A4EB13CE97}">
      <dgm:prSet/>
      <dgm:spPr/>
      <dgm:t>
        <a:bodyPr/>
        <a:lstStyle/>
        <a:p>
          <a:endParaRPr lang="en-US"/>
        </a:p>
      </dgm:t>
    </dgm:pt>
    <dgm:pt modelId="{C245B613-E81E-6549-B98C-21BB150E08A4}" type="sibTrans" cxnId="{926628CA-88CB-AB48-BBE8-84A4EB13CE97}">
      <dgm:prSet/>
      <dgm:spPr/>
      <dgm:t>
        <a:bodyPr/>
        <a:lstStyle/>
        <a:p>
          <a:endParaRPr lang="en-US" dirty="0"/>
        </a:p>
      </dgm:t>
    </dgm:pt>
    <dgm:pt modelId="{C4683934-2B03-7242-9858-96EAF5D1CD6B}">
      <dgm:prSet phldrT="[Text]"/>
      <dgm:spPr/>
      <dgm:t>
        <a:bodyPr/>
        <a:lstStyle/>
        <a:p>
          <a:r>
            <a:rPr lang="en-US" dirty="0"/>
            <a:t>Class/</a:t>
          </a:r>
        </a:p>
        <a:p>
          <a:r>
            <a:rPr lang="en-US" dirty="0"/>
            <a:t>Test</a:t>
          </a:r>
        </a:p>
      </dgm:t>
    </dgm:pt>
    <dgm:pt modelId="{5BF40899-4BB3-C844-A238-A0D82CCA616F}" type="parTrans" cxnId="{E7C2D12B-41E0-2F44-AF19-DB10B9C713CF}">
      <dgm:prSet/>
      <dgm:spPr/>
      <dgm:t>
        <a:bodyPr/>
        <a:lstStyle/>
        <a:p>
          <a:endParaRPr lang="en-US"/>
        </a:p>
      </dgm:t>
    </dgm:pt>
    <dgm:pt modelId="{4522660F-0546-6149-84FB-68E75D8368FF}" type="sibTrans" cxnId="{E7C2D12B-41E0-2F44-AF19-DB10B9C713CF}">
      <dgm:prSet/>
      <dgm:spPr/>
      <dgm:t>
        <a:bodyPr/>
        <a:lstStyle/>
        <a:p>
          <a:endParaRPr lang="en-US" dirty="0"/>
        </a:p>
      </dgm:t>
    </dgm:pt>
    <dgm:pt modelId="{C2D55C86-0627-D340-A5CD-B51B5469F41A}">
      <dgm:prSet phldrT="[Text]"/>
      <dgm:spPr/>
      <dgm:t>
        <a:bodyPr/>
        <a:lstStyle/>
        <a:p>
          <a:r>
            <a:rPr lang="en-US" dirty="0"/>
            <a:t>Survey/</a:t>
          </a:r>
        </a:p>
        <a:p>
          <a:r>
            <a:rPr lang="en-US" dirty="0"/>
            <a:t>Cross-sell</a:t>
          </a:r>
        </a:p>
      </dgm:t>
    </dgm:pt>
    <dgm:pt modelId="{AD0620B8-675D-4F49-82C3-9CF2F3D7568A}" type="parTrans" cxnId="{2BB03AF8-2CCB-9A4D-84EA-DFB8ED15F1A7}">
      <dgm:prSet/>
      <dgm:spPr/>
      <dgm:t>
        <a:bodyPr/>
        <a:lstStyle/>
        <a:p>
          <a:endParaRPr lang="en-US"/>
        </a:p>
      </dgm:t>
    </dgm:pt>
    <dgm:pt modelId="{B4B47B1D-27FF-7F44-A39F-CAC945AA06F1}" type="sibTrans" cxnId="{2BB03AF8-2CCB-9A4D-84EA-DFB8ED15F1A7}">
      <dgm:prSet/>
      <dgm:spPr/>
      <dgm:t>
        <a:bodyPr/>
        <a:lstStyle/>
        <a:p>
          <a:endParaRPr lang="en-US" dirty="0"/>
        </a:p>
      </dgm:t>
    </dgm:pt>
    <dgm:pt modelId="{E10CD96D-0B18-6245-B3B8-83B7FADA13AC}">
      <dgm:prSet phldrT="[Text]"/>
      <dgm:spPr/>
      <dgm:t>
        <a:bodyPr/>
        <a:lstStyle/>
        <a:p>
          <a:r>
            <a:rPr lang="en-US" dirty="0"/>
            <a:t>Recruit/</a:t>
          </a:r>
        </a:p>
        <a:p>
          <a:r>
            <a:rPr lang="en-US" dirty="0"/>
            <a:t>Retain</a:t>
          </a:r>
        </a:p>
      </dgm:t>
    </dgm:pt>
    <dgm:pt modelId="{677962DB-F091-8A42-9DAF-327E2CFEA0B2}" type="parTrans" cxnId="{994EC8FA-08F0-9944-9655-4EC4947CDB3F}">
      <dgm:prSet/>
      <dgm:spPr/>
      <dgm:t>
        <a:bodyPr/>
        <a:lstStyle/>
        <a:p>
          <a:endParaRPr lang="en-US"/>
        </a:p>
      </dgm:t>
    </dgm:pt>
    <dgm:pt modelId="{B05EE040-0AE3-5843-945C-D333CCBCD814}" type="sibTrans" cxnId="{994EC8FA-08F0-9944-9655-4EC4947CDB3F}">
      <dgm:prSet/>
      <dgm:spPr/>
      <dgm:t>
        <a:bodyPr/>
        <a:lstStyle/>
        <a:p>
          <a:endParaRPr lang="en-US" dirty="0"/>
        </a:p>
      </dgm:t>
    </dgm:pt>
    <dgm:pt modelId="{EF4E7F4E-989F-0041-A008-5925DA28EB15}">
      <dgm:prSet/>
      <dgm:spPr/>
      <dgm:t>
        <a:bodyPr/>
        <a:lstStyle/>
        <a:p>
          <a:r>
            <a:rPr lang="en-US" dirty="0"/>
            <a:t>Member/</a:t>
          </a:r>
        </a:p>
        <a:p>
          <a:r>
            <a:rPr lang="en-US" dirty="0"/>
            <a:t>Officer</a:t>
          </a:r>
        </a:p>
      </dgm:t>
    </dgm:pt>
    <dgm:pt modelId="{8D7CE1B3-7620-BD4B-B274-86471130047E}" type="parTrans" cxnId="{AFD7BFB4-7F95-9846-8911-768CA953D91E}">
      <dgm:prSet/>
      <dgm:spPr/>
      <dgm:t>
        <a:bodyPr/>
        <a:lstStyle/>
        <a:p>
          <a:endParaRPr lang="en-US"/>
        </a:p>
      </dgm:t>
    </dgm:pt>
    <dgm:pt modelId="{515AB7E2-35F3-E144-913B-F59B36D7AE25}" type="sibTrans" cxnId="{AFD7BFB4-7F95-9846-8911-768CA953D91E}">
      <dgm:prSet/>
      <dgm:spPr/>
      <dgm:t>
        <a:bodyPr/>
        <a:lstStyle/>
        <a:p>
          <a:endParaRPr lang="en-US"/>
        </a:p>
      </dgm:t>
    </dgm:pt>
    <dgm:pt modelId="{42E0FEC7-506F-C343-B915-240BC25B2053}" type="pres">
      <dgm:prSet presAssocID="{4A2BBEFC-CFBC-1B47-9121-D930B86E6ED5}" presName="cycle" presStyleCnt="0">
        <dgm:presLayoutVars>
          <dgm:dir/>
          <dgm:resizeHandles val="exact"/>
        </dgm:presLayoutVars>
      </dgm:prSet>
      <dgm:spPr/>
    </dgm:pt>
    <dgm:pt modelId="{78969A7E-DCEA-4C4D-A0A5-2077BF19F476}" type="pres">
      <dgm:prSet presAssocID="{0D0B060C-57B8-034B-BA58-C72B99E67640}" presName="dummy" presStyleCnt="0"/>
      <dgm:spPr/>
    </dgm:pt>
    <dgm:pt modelId="{624956AA-84B6-C142-9FB0-C9AF48750D36}" type="pres">
      <dgm:prSet presAssocID="{0D0B060C-57B8-034B-BA58-C72B99E67640}" presName="node" presStyleLbl="revTx" presStyleIdx="0" presStyleCnt="6">
        <dgm:presLayoutVars>
          <dgm:bulletEnabled val="1"/>
        </dgm:presLayoutVars>
      </dgm:prSet>
      <dgm:spPr/>
    </dgm:pt>
    <dgm:pt modelId="{3F718DB4-FCF4-144E-936A-6A8CDA4DE9B6}" type="pres">
      <dgm:prSet presAssocID="{3A89BBE1-6AA9-974C-B344-86F7B568779F}" presName="sibTrans" presStyleLbl="node1" presStyleIdx="0" presStyleCnt="6"/>
      <dgm:spPr/>
    </dgm:pt>
    <dgm:pt modelId="{BA139DEE-936B-794D-9669-12780F9A82C1}" type="pres">
      <dgm:prSet presAssocID="{92583460-8463-414A-A7C9-58D5AD21BAEE}" presName="dummy" presStyleCnt="0"/>
      <dgm:spPr/>
    </dgm:pt>
    <dgm:pt modelId="{7F04D449-3AE0-E44F-95AE-C78801840BB0}" type="pres">
      <dgm:prSet presAssocID="{92583460-8463-414A-A7C9-58D5AD21BAEE}" presName="node" presStyleLbl="revTx" presStyleIdx="1" presStyleCnt="6">
        <dgm:presLayoutVars>
          <dgm:bulletEnabled val="1"/>
        </dgm:presLayoutVars>
      </dgm:prSet>
      <dgm:spPr/>
    </dgm:pt>
    <dgm:pt modelId="{83B6872C-B9CB-9247-A553-067FCC81A2CF}" type="pres">
      <dgm:prSet presAssocID="{C245B613-E81E-6549-B98C-21BB150E08A4}" presName="sibTrans" presStyleLbl="node1" presStyleIdx="1" presStyleCnt="6"/>
      <dgm:spPr/>
    </dgm:pt>
    <dgm:pt modelId="{2F3900BA-DE86-1E45-8309-B36C2FE31273}" type="pres">
      <dgm:prSet presAssocID="{C4683934-2B03-7242-9858-96EAF5D1CD6B}" presName="dummy" presStyleCnt="0"/>
      <dgm:spPr/>
    </dgm:pt>
    <dgm:pt modelId="{2D1B063C-6882-8B49-9E4A-BB922D7A0A85}" type="pres">
      <dgm:prSet presAssocID="{C4683934-2B03-7242-9858-96EAF5D1CD6B}" presName="node" presStyleLbl="revTx" presStyleIdx="2" presStyleCnt="6">
        <dgm:presLayoutVars>
          <dgm:bulletEnabled val="1"/>
        </dgm:presLayoutVars>
      </dgm:prSet>
      <dgm:spPr/>
    </dgm:pt>
    <dgm:pt modelId="{4F921956-99E2-2F4F-AB78-20DA0DC63791}" type="pres">
      <dgm:prSet presAssocID="{4522660F-0546-6149-84FB-68E75D8368FF}" presName="sibTrans" presStyleLbl="node1" presStyleIdx="2" presStyleCnt="6"/>
      <dgm:spPr/>
    </dgm:pt>
    <dgm:pt modelId="{E94C278F-0A3B-8443-B972-215893FE2B55}" type="pres">
      <dgm:prSet presAssocID="{C2D55C86-0627-D340-A5CD-B51B5469F41A}" presName="dummy" presStyleCnt="0"/>
      <dgm:spPr/>
    </dgm:pt>
    <dgm:pt modelId="{EEC74FFE-7CFF-EA4D-8485-398A887DD9F3}" type="pres">
      <dgm:prSet presAssocID="{C2D55C86-0627-D340-A5CD-B51B5469F41A}" presName="node" presStyleLbl="revTx" presStyleIdx="3" presStyleCnt="6">
        <dgm:presLayoutVars>
          <dgm:bulletEnabled val="1"/>
        </dgm:presLayoutVars>
      </dgm:prSet>
      <dgm:spPr/>
    </dgm:pt>
    <dgm:pt modelId="{3F016EE7-7B44-EB4A-A7FA-21EF99E22ED5}" type="pres">
      <dgm:prSet presAssocID="{B4B47B1D-27FF-7F44-A39F-CAC945AA06F1}" presName="sibTrans" presStyleLbl="node1" presStyleIdx="3" presStyleCnt="6"/>
      <dgm:spPr/>
    </dgm:pt>
    <dgm:pt modelId="{40206DB2-0839-0E41-BA2A-23DD6BB0F8F7}" type="pres">
      <dgm:prSet presAssocID="{E10CD96D-0B18-6245-B3B8-83B7FADA13AC}" presName="dummy" presStyleCnt="0"/>
      <dgm:spPr/>
    </dgm:pt>
    <dgm:pt modelId="{2D286E39-ED83-094C-8B62-492D90BE2559}" type="pres">
      <dgm:prSet presAssocID="{E10CD96D-0B18-6245-B3B8-83B7FADA13AC}" presName="node" presStyleLbl="revTx" presStyleIdx="4" presStyleCnt="6">
        <dgm:presLayoutVars>
          <dgm:bulletEnabled val="1"/>
        </dgm:presLayoutVars>
      </dgm:prSet>
      <dgm:spPr/>
    </dgm:pt>
    <dgm:pt modelId="{AE6AF744-8DD2-AF44-8955-0705AB553D1F}" type="pres">
      <dgm:prSet presAssocID="{B05EE040-0AE3-5843-945C-D333CCBCD814}" presName="sibTrans" presStyleLbl="node1" presStyleIdx="4" presStyleCnt="6"/>
      <dgm:spPr/>
    </dgm:pt>
    <dgm:pt modelId="{16554304-05DE-144E-8FDE-D8017FD1D99A}" type="pres">
      <dgm:prSet presAssocID="{EF4E7F4E-989F-0041-A008-5925DA28EB15}" presName="dummy" presStyleCnt="0"/>
      <dgm:spPr/>
    </dgm:pt>
    <dgm:pt modelId="{CF9CC3CC-C240-9C40-A658-5BF1A9C23BA8}" type="pres">
      <dgm:prSet presAssocID="{EF4E7F4E-989F-0041-A008-5925DA28EB15}" presName="node" presStyleLbl="revTx" presStyleIdx="5" presStyleCnt="6">
        <dgm:presLayoutVars>
          <dgm:bulletEnabled val="1"/>
        </dgm:presLayoutVars>
      </dgm:prSet>
      <dgm:spPr/>
    </dgm:pt>
    <dgm:pt modelId="{31E01E9C-AA6F-B948-AD20-878A7B097903}" type="pres">
      <dgm:prSet presAssocID="{515AB7E2-35F3-E144-913B-F59B36D7AE25}" presName="sibTrans" presStyleLbl="node1" presStyleIdx="5" presStyleCnt="6"/>
      <dgm:spPr/>
    </dgm:pt>
  </dgm:ptLst>
  <dgm:cxnLst>
    <dgm:cxn modelId="{42949A2A-11C4-C642-B423-4AEC11AD2C86}" type="presOf" srcId="{4522660F-0546-6149-84FB-68E75D8368FF}" destId="{4F921956-99E2-2F4F-AB78-20DA0DC63791}" srcOrd="0" destOrd="0" presId="urn:microsoft.com/office/officeart/2005/8/layout/cycle1"/>
    <dgm:cxn modelId="{E7C2D12B-41E0-2F44-AF19-DB10B9C713CF}" srcId="{4A2BBEFC-CFBC-1B47-9121-D930B86E6ED5}" destId="{C4683934-2B03-7242-9858-96EAF5D1CD6B}" srcOrd="2" destOrd="0" parTransId="{5BF40899-4BB3-C844-A238-A0D82CCA616F}" sibTransId="{4522660F-0546-6149-84FB-68E75D8368FF}"/>
    <dgm:cxn modelId="{093DB836-05C5-9F47-B26D-2C321E49C772}" type="presOf" srcId="{4A2BBEFC-CFBC-1B47-9121-D930B86E6ED5}" destId="{42E0FEC7-506F-C343-B915-240BC25B2053}" srcOrd="0" destOrd="0" presId="urn:microsoft.com/office/officeart/2005/8/layout/cycle1"/>
    <dgm:cxn modelId="{01BE6F4A-7B96-8E42-9C90-F1141CD273FB}" type="presOf" srcId="{92583460-8463-414A-A7C9-58D5AD21BAEE}" destId="{7F04D449-3AE0-E44F-95AE-C78801840BB0}" srcOrd="0" destOrd="0" presId="urn:microsoft.com/office/officeart/2005/8/layout/cycle1"/>
    <dgm:cxn modelId="{F74E2C4F-2650-5043-8F3F-00B1F27F2224}" type="presOf" srcId="{E10CD96D-0B18-6245-B3B8-83B7FADA13AC}" destId="{2D286E39-ED83-094C-8B62-492D90BE2559}" srcOrd="0" destOrd="0" presId="urn:microsoft.com/office/officeart/2005/8/layout/cycle1"/>
    <dgm:cxn modelId="{298EA855-2259-9C42-A61B-2AB8FDCB3F00}" type="presOf" srcId="{EF4E7F4E-989F-0041-A008-5925DA28EB15}" destId="{CF9CC3CC-C240-9C40-A658-5BF1A9C23BA8}" srcOrd="0" destOrd="0" presId="urn:microsoft.com/office/officeart/2005/8/layout/cycle1"/>
    <dgm:cxn modelId="{25D6A95E-DE3F-D545-8CA3-58B2B44C1A79}" type="presOf" srcId="{C245B613-E81E-6549-B98C-21BB150E08A4}" destId="{83B6872C-B9CB-9247-A553-067FCC81A2CF}" srcOrd="0" destOrd="0" presId="urn:microsoft.com/office/officeart/2005/8/layout/cycle1"/>
    <dgm:cxn modelId="{DBEC707A-FD97-204D-A9A3-97340A0D2E80}" type="presOf" srcId="{0D0B060C-57B8-034B-BA58-C72B99E67640}" destId="{624956AA-84B6-C142-9FB0-C9AF48750D36}" srcOrd="0" destOrd="0" presId="urn:microsoft.com/office/officeart/2005/8/layout/cycle1"/>
    <dgm:cxn modelId="{1DC89786-938B-EA42-9DCC-4095FB4E03A9}" type="presOf" srcId="{C4683934-2B03-7242-9858-96EAF5D1CD6B}" destId="{2D1B063C-6882-8B49-9E4A-BB922D7A0A85}" srcOrd="0" destOrd="0" presId="urn:microsoft.com/office/officeart/2005/8/layout/cycle1"/>
    <dgm:cxn modelId="{EB10048A-1D39-674E-85CE-53315AD68603}" type="presOf" srcId="{515AB7E2-35F3-E144-913B-F59B36D7AE25}" destId="{31E01E9C-AA6F-B948-AD20-878A7B097903}" srcOrd="0" destOrd="0" presId="urn:microsoft.com/office/officeart/2005/8/layout/cycle1"/>
    <dgm:cxn modelId="{CD461D90-E532-4E44-91A2-EE11A5460193}" type="presOf" srcId="{3A89BBE1-6AA9-974C-B344-86F7B568779F}" destId="{3F718DB4-FCF4-144E-936A-6A8CDA4DE9B6}" srcOrd="0" destOrd="0" presId="urn:microsoft.com/office/officeart/2005/8/layout/cycle1"/>
    <dgm:cxn modelId="{DED781A5-D59A-7343-9110-C7A0260169DB}" type="presOf" srcId="{C2D55C86-0627-D340-A5CD-B51B5469F41A}" destId="{EEC74FFE-7CFF-EA4D-8485-398A887DD9F3}" srcOrd="0" destOrd="0" presId="urn:microsoft.com/office/officeart/2005/8/layout/cycle1"/>
    <dgm:cxn modelId="{F11841AC-6D9B-4148-A393-FE6377C15242}" srcId="{4A2BBEFC-CFBC-1B47-9121-D930B86E6ED5}" destId="{0D0B060C-57B8-034B-BA58-C72B99E67640}" srcOrd="0" destOrd="0" parTransId="{5F2EE223-5EBE-D443-A013-DBCAE11236F6}" sibTransId="{3A89BBE1-6AA9-974C-B344-86F7B568779F}"/>
    <dgm:cxn modelId="{AFD7BFB4-7F95-9846-8911-768CA953D91E}" srcId="{4A2BBEFC-CFBC-1B47-9121-D930B86E6ED5}" destId="{EF4E7F4E-989F-0041-A008-5925DA28EB15}" srcOrd="5" destOrd="0" parTransId="{8D7CE1B3-7620-BD4B-B274-86471130047E}" sibTransId="{515AB7E2-35F3-E144-913B-F59B36D7AE25}"/>
    <dgm:cxn modelId="{926628CA-88CB-AB48-BBE8-84A4EB13CE97}" srcId="{4A2BBEFC-CFBC-1B47-9121-D930B86E6ED5}" destId="{92583460-8463-414A-A7C9-58D5AD21BAEE}" srcOrd="1" destOrd="0" parTransId="{D9C3AB79-C567-7D4B-A52C-42656BF16562}" sibTransId="{C245B613-E81E-6549-B98C-21BB150E08A4}"/>
    <dgm:cxn modelId="{50F2E8F7-273F-0A48-BA10-1762A1FABB0E}" type="presOf" srcId="{B4B47B1D-27FF-7F44-A39F-CAC945AA06F1}" destId="{3F016EE7-7B44-EB4A-A7FA-21EF99E22ED5}" srcOrd="0" destOrd="0" presId="urn:microsoft.com/office/officeart/2005/8/layout/cycle1"/>
    <dgm:cxn modelId="{2BB03AF8-2CCB-9A4D-84EA-DFB8ED15F1A7}" srcId="{4A2BBEFC-CFBC-1B47-9121-D930B86E6ED5}" destId="{C2D55C86-0627-D340-A5CD-B51B5469F41A}" srcOrd="3" destOrd="0" parTransId="{AD0620B8-675D-4F49-82C3-9CF2F3D7568A}" sibTransId="{B4B47B1D-27FF-7F44-A39F-CAC945AA06F1}"/>
    <dgm:cxn modelId="{994EC8FA-08F0-9944-9655-4EC4947CDB3F}" srcId="{4A2BBEFC-CFBC-1B47-9121-D930B86E6ED5}" destId="{E10CD96D-0B18-6245-B3B8-83B7FADA13AC}" srcOrd="4" destOrd="0" parTransId="{677962DB-F091-8A42-9DAF-327E2CFEA0B2}" sibTransId="{B05EE040-0AE3-5843-945C-D333CCBCD814}"/>
    <dgm:cxn modelId="{A5D3C8FE-A22D-FE4A-B316-E294AB956992}" type="presOf" srcId="{B05EE040-0AE3-5843-945C-D333CCBCD814}" destId="{AE6AF744-8DD2-AF44-8955-0705AB553D1F}" srcOrd="0" destOrd="0" presId="urn:microsoft.com/office/officeart/2005/8/layout/cycle1"/>
    <dgm:cxn modelId="{AFDE69B2-5553-1044-BD4B-F14B34968F7D}" type="presParOf" srcId="{42E0FEC7-506F-C343-B915-240BC25B2053}" destId="{78969A7E-DCEA-4C4D-A0A5-2077BF19F476}" srcOrd="0" destOrd="0" presId="urn:microsoft.com/office/officeart/2005/8/layout/cycle1"/>
    <dgm:cxn modelId="{1601B64A-618D-504F-B5F2-AFF3D2B88619}" type="presParOf" srcId="{42E0FEC7-506F-C343-B915-240BC25B2053}" destId="{624956AA-84B6-C142-9FB0-C9AF48750D36}" srcOrd="1" destOrd="0" presId="urn:microsoft.com/office/officeart/2005/8/layout/cycle1"/>
    <dgm:cxn modelId="{EE864A5A-611F-CE4B-A964-2AD534E68F3D}" type="presParOf" srcId="{42E0FEC7-506F-C343-B915-240BC25B2053}" destId="{3F718DB4-FCF4-144E-936A-6A8CDA4DE9B6}" srcOrd="2" destOrd="0" presId="urn:microsoft.com/office/officeart/2005/8/layout/cycle1"/>
    <dgm:cxn modelId="{305AC7B6-DBEC-3843-873A-AB46EAA89D3C}" type="presParOf" srcId="{42E0FEC7-506F-C343-B915-240BC25B2053}" destId="{BA139DEE-936B-794D-9669-12780F9A82C1}" srcOrd="3" destOrd="0" presId="urn:microsoft.com/office/officeart/2005/8/layout/cycle1"/>
    <dgm:cxn modelId="{8C56FAC8-88EF-7746-966A-36F83F5FF2BC}" type="presParOf" srcId="{42E0FEC7-506F-C343-B915-240BC25B2053}" destId="{7F04D449-3AE0-E44F-95AE-C78801840BB0}" srcOrd="4" destOrd="0" presId="urn:microsoft.com/office/officeart/2005/8/layout/cycle1"/>
    <dgm:cxn modelId="{99723C86-672B-2C43-9A96-EE6E072C68E8}" type="presParOf" srcId="{42E0FEC7-506F-C343-B915-240BC25B2053}" destId="{83B6872C-B9CB-9247-A553-067FCC81A2CF}" srcOrd="5" destOrd="0" presId="urn:microsoft.com/office/officeart/2005/8/layout/cycle1"/>
    <dgm:cxn modelId="{90635B4D-EF2D-F240-B6CB-FE50E14B6526}" type="presParOf" srcId="{42E0FEC7-506F-C343-B915-240BC25B2053}" destId="{2F3900BA-DE86-1E45-8309-B36C2FE31273}" srcOrd="6" destOrd="0" presId="urn:microsoft.com/office/officeart/2005/8/layout/cycle1"/>
    <dgm:cxn modelId="{58C55475-1A73-1642-90D6-B31ECD84D00B}" type="presParOf" srcId="{42E0FEC7-506F-C343-B915-240BC25B2053}" destId="{2D1B063C-6882-8B49-9E4A-BB922D7A0A85}" srcOrd="7" destOrd="0" presId="urn:microsoft.com/office/officeart/2005/8/layout/cycle1"/>
    <dgm:cxn modelId="{0CAC4EA0-87F6-8D45-B968-07C5DF1C191E}" type="presParOf" srcId="{42E0FEC7-506F-C343-B915-240BC25B2053}" destId="{4F921956-99E2-2F4F-AB78-20DA0DC63791}" srcOrd="8" destOrd="0" presId="urn:microsoft.com/office/officeart/2005/8/layout/cycle1"/>
    <dgm:cxn modelId="{85E6E76A-C08A-484E-9FBA-A5DD85B912DE}" type="presParOf" srcId="{42E0FEC7-506F-C343-B915-240BC25B2053}" destId="{E94C278F-0A3B-8443-B972-215893FE2B55}" srcOrd="9" destOrd="0" presId="urn:microsoft.com/office/officeart/2005/8/layout/cycle1"/>
    <dgm:cxn modelId="{EE736369-9CD5-5442-B2C8-C0AC131207D1}" type="presParOf" srcId="{42E0FEC7-506F-C343-B915-240BC25B2053}" destId="{EEC74FFE-7CFF-EA4D-8485-398A887DD9F3}" srcOrd="10" destOrd="0" presId="urn:microsoft.com/office/officeart/2005/8/layout/cycle1"/>
    <dgm:cxn modelId="{916B6252-DED1-794C-A6B5-91C9135832E3}" type="presParOf" srcId="{42E0FEC7-506F-C343-B915-240BC25B2053}" destId="{3F016EE7-7B44-EB4A-A7FA-21EF99E22ED5}" srcOrd="11" destOrd="0" presId="urn:microsoft.com/office/officeart/2005/8/layout/cycle1"/>
    <dgm:cxn modelId="{315D6443-AB2F-DB48-A54D-B41956962E38}" type="presParOf" srcId="{42E0FEC7-506F-C343-B915-240BC25B2053}" destId="{40206DB2-0839-0E41-BA2A-23DD6BB0F8F7}" srcOrd="12" destOrd="0" presId="urn:microsoft.com/office/officeart/2005/8/layout/cycle1"/>
    <dgm:cxn modelId="{F65E135F-84FF-8C4F-A1A4-CEBF4631BE32}" type="presParOf" srcId="{42E0FEC7-506F-C343-B915-240BC25B2053}" destId="{2D286E39-ED83-094C-8B62-492D90BE2559}" srcOrd="13" destOrd="0" presId="urn:microsoft.com/office/officeart/2005/8/layout/cycle1"/>
    <dgm:cxn modelId="{8E3917CF-94DB-AB43-A2C8-3355E3E265EC}" type="presParOf" srcId="{42E0FEC7-506F-C343-B915-240BC25B2053}" destId="{AE6AF744-8DD2-AF44-8955-0705AB553D1F}" srcOrd="14" destOrd="0" presId="urn:microsoft.com/office/officeart/2005/8/layout/cycle1"/>
    <dgm:cxn modelId="{A3ED7136-2D17-5443-A1C4-E313E3C35FD5}" type="presParOf" srcId="{42E0FEC7-506F-C343-B915-240BC25B2053}" destId="{16554304-05DE-144E-8FDE-D8017FD1D99A}" srcOrd="15" destOrd="0" presId="urn:microsoft.com/office/officeart/2005/8/layout/cycle1"/>
    <dgm:cxn modelId="{47C9CFAB-E743-714B-956D-E55B6B219854}" type="presParOf" srcId="{42E0FEC7-506F-C343-B915-240BC25B2053}" destId="{CF9CC3CC-C240-9C40-A658-5BF1A9C23BA8}" srcOrd="16" destOrd="0" presId="urn:microsoft.com/office/officeart/2005/8/layout/cycle1"/>
    <dgm:cxn modelId="{F3373E40-730B-1545-84AD-3E6F0DBF5B93}" type="presParOf" srcId="{42E0FEC7-506F-C343-B915-240BC25B2053}" destId="{31E01E9C-AA6F-B948-AD20-878A7B097903}"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D353BA-C74A-2E42-B755-361AFE2CE448}"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5D747C7-A70A-7344-8420-6C717BED466F}">
      <dgm:prSet phldrT="[Text]"/>
      <dgm:spPr/>
      <dgm:t>
        <a:bodyPr/>
        <a:lstStyle/>
        <a:p>
          <a:r>
            <a:rPr lang="en-US" dirty="0"/>
            <a:t>PlusThis/</a:t>
          </a:r>
        </a:p>
        <a:p>
          <a:r>
            <a:rPr lang="en-US" dirty="0"/>
            <a:t>Calendar</a:t>
          </a:r>
        </a:p>
      </dgm:t>
    </dgm:pt>
    <dgm:pt modelId="{B9676B4F-5C49-994E-8645-E4B61A903027}" type="parTrans" cxnId="{1A0EE7EE-5CD6-AD4F-AA1E-58C93D3F3AF0}">
      <dgm:prSet/>
      <dgm:spPr/>
      <dgm:t>
        <a:bodyPr/>
        <a:lstStyle/>
        <a:p>
          <a:endParaRPr lang="en-US"/>
        </a:p>
      </dgm:t>
    </dgm:pt>
    <dgm:pt modelId="{7E3333EC-87F7-3742-B9D2-5DF45370C77C}" type="sibTrans" cxnId="{1A0EE7EE-5CD6-AD4F-AA1E-58C93D3F3AF0}">
      <dgm:prSet/>
      <dgm:spPr/>
      <dgm:t>
        <a:bodyPr/>
        <a:lstStyle/>
        <a:p>
          <a:endParaRPr lang="en-US" dirty="0"/>
        </a:p>
      </dgm:t>
    </dgm:pt>
    <dgm:pt modelId="{EB87061D-BD9B-8E48-B79A-27F0D1803DC7}">
      <dgm:prSet phldrT="[Text]"/>
      <dgm:spPr/>
      <dgm:t>
        <a:bodyPr/>
        <a:lstStyle/>
        <a:p>
          <a:r>
            <a:rPr lang="en-US" dirty="0"/>
            <a:t>JotForm/</a:t>
          </a:r>
        </a:p>
        <a:p>
          <a:r>
            <a:rPr lang="en-US" dirty="0"/>
            <a:t>Square</a:t>
          </a:r>
        </a:p>
      </dgm:t>
    </dgm:pt>
    <dgm:pt modelId="{5229B133-367C-8543-A0E5-0B46E3E258E4}" type="parTrans" cxnId="{6A1E9388-464B-A641-8016-4096F47C71CF}">
      <dgm:prSet/>
      <dgm:spPr/>
      <dgm:t>
        <a:bodyPr/>
        <a:lstStyle/>
        <a:p>
          <a:endParaRPr lang="en-US"/>
        </a:p>
      </dgm:t>
    </dgm:pt>
    <dgm:pt modelId="{051E5727-41CB-0F46-A268-8669E6BC8A82}" type="sibTrans" cxnId="{6A1E9388-464B-A641-8016-4096F47C71CF}">
      <dgm:prSet/>
      <dgm:spPr/>
      <dgm:t>
        <a:bodyPr/>
        <a:lstStyle/>
        <a:p>
          <a:endParaRPr lang="en-US" dirty="0"/>
        </a:p>
      </dgm:t>
    </dgm:pt>
    <dgm:pt modelId="{CD390C01-33E4-974C-9795-BAEF68F02EA9}">
      <dgm:prSet phldrT="[Text]"/>
      <dgm:spPr/>
      <dgm:t>
        <a:bodyPr/>
        <a:lstStyle/>
        <a:p>
          <a:r>
            <a:rPr lang="en-US" dirty="0"/>
            <a:t>Zoom/</a:t>
          </a:r>
        </a:p>
        <a:p>
          <a:r>
            <a:rPr lang="en-US" dirty="0"/>
            <a:t>Google Drive</a:t>
          </a:r>
        </a:p>
      </dgm:t>
    </dgm:pt>
    <dgm:pt modelId="{C1B95A73-AD49-654A-9612-DBF68049D28A}" type="parTrans" cxnId="{A61AB2C4-152F-384A-AEDE-C6D1A574DCCF}">
      <dgm:prSet/>
      <dgm:spPr/>
      <dgm:t>
        <a:bodyPr/>
        <a:lstStyle/>
        <a:p>
          <a:endParaRPr lang="en-US"/>
        </a:p>
      </dgm:t>
    </dgm:pt>
    <dgm:pt modelId="{046DC02A-A51E-2B44-95CA-35ACD48B8502}" type="sibTrans" cxnId="{A61AB2C4-152F-384A-AEDE-C6D1A574DCCF}">
      <dgm:prSet/>
      <dgm:spPr/>
      <dgm:t>
        <a:bodyPr/>
        <a:lstStyle/>
        <a:p>
          <a:endParaRPr lang="en-US" dirty="0"/>
        </a:p>
      </dgm:t>
    </dgm:pt>
    <dgm:pt modelId="{7CB82B24-D3CD-1E4E-BE9B-7322B6A4027E}">
      <dgm:prSet phldrT="[Text]"/>
      <dgm:spPr/>
      <dgm:t>
        <a:bodyPr/>
        <a:lstStyle/>
        <a:p>
          <a:r>
            <a:rPr lang="en-US" dirty="0"/>
            <a:t>Survey Monkey/ Commsor</a:t>
          </a:r>
        </a:p>
      </dgm:t>
    </dgm:pt>
    <dgm:pt modelId="{74D4FBB3-DDF5-FE4D-93E7-13968FF80C98}" type="parTrans" cxnId="{4BC85B56-99D1-7842-B068-0FB69285D6D0}">
      <dgm:prSet/>
      <dgm:spPr/>
      <dgm:t>
        <a:bodyPr/>
        <a:lstStyle/>
        <a:p>
          <a:endParaRPr lang="en-US"/>
        </a:p>
      </dgm:t>
    </dgm:pt>
    <dgm:pt modelId="{BA2B5D16-AA0E-F547-A6CE-C813A81E64E8}" type="sibTrans" cxnId="{4BC85B56-99D1-7842-B068-0FB69285D6D0}">
      <dgm:prSet/>
      <dgm:spPr/>
      <dgm:t>
        <a:bodyPr/>
        <a:lstStyle/>
        <a:p>
          <a:endParaRPr lang="en-US" dirty="0"/>
        </a:p>
      </dgm:t>
    </dgm:pt>
    <dgm:pt modelId="{5E68B886-E345-AF46-A04E-4070D8B6236B}">
      <dgm:prSet phldrT="[Text]"/>
      <dgm:spPr/>
      <dgm:t>
        <a:bodyPr/>
        <a:lstStyle/>
        <a:p>
          <a:r>
            <a:rPr lang="en-US" dirty="0"/>
            <a:t>Rooster</a:t>
          </a:r>
        </a:p>
      </dgm:t>
    </dgm:pt>
    <dgm:pt modelId="{4ADD9C07-DE4C-3D41-984C-1954A7F3A86F}" type="parTrans" cxnId="{4EC75F4A-4257-684B-A746-41E776D144EC}">
      <dgm:prSet/>
      <dgm:spPr/>
      <dgm:t>
        <a:bodyPr/>
        <a:lstStyle/>
        <a:p>
          <a:endParaRPr lang="en-US"/>
        </a:p>
      </dgm:t>
    </dgm:pt>
    <dgm:pt modelId="{C509410C-1A83-2E4C-A71D-DB4BEEFC77B7}" type="sibTrans" cxnId="{4EC75F4A-4257-684B-A746-41E776D144EC}">
      <dgm:prSet/>
      <dgm:spPr/>
      <dgm:t>
        <a:bodyPr/>
        <a:lstStyle/>
        <a:p>
          <a:endParaRPr lang="en-US" dirty="0"/>
        </a:p>
      </dgm:t>
    </dgm:pt>
    <dgm:pt modelId="{1B61C539-2809-BD43-A150-C9ACA026903C}">
      <dgm:prSet/>
      <dgm:spPr/>
      <dgm:t>
        <a:bodyPr/>
        <a:lstStyle/>
        <a:p>
          <a:r>
            <a:rPr lang="en-US" dirty="0"/>
            <a:t>Training</a:t>
          </a:r>
        </a:p>
      </dgm:t>
    </dgm:pt>
    <dgm:pt modelId="{E95D9B41-FFE7-B046-8B7A-8498CA053FED}" type="parTrans" cxnId="{04C6601B-0D36-D447-A13B-76B05ECD67B0}">
      <dgm:prSet/>
      <dgm:spPr/>
      <dgm:t>
        <a:bodyPr/>
        <a:lstStyle/>
        <a:p>
          <a:endParaRPr lang="en-US"/>
        </a:p>
      </dgm:t>
    </dgm:pt>
    <dgm:pt modelId="{48E4D4F5-0689-F245-960B-4EE2157CC413}" type="sibTrans" cxnId="{04C6601B-0D36-D447-A13B-76B05ECD67B0}">
      <dgm:prSet/>
      <dgm:spPr/>
      <dgm:t>
        <a:bodyPr/>
        <a:lstStyle/>
        <a:p>
          <a:endParaRPr lang="en-US"/>
        </a:p>
      </dgm:t>
    </dgm:pt>
    <dgm:pt modelId="{BC0D44BD-DD95-DC48-8103-5D872D2BFF71}" type="pres">
      <dgm:prSet presAssocID="{50D353BA-C74A-2E42-B755-361AFE2CE448}" presName="cycle" presStyleCnt="0">
        <dgm:presLayoutVars>
          <dgm:dir/>
          <dgm:resizeHandles val="exact"/>
        </dgm:presLayoutVars>
      </dgm:prSet>
      <dgm:spPr/>
    </dgm:pt>
    <dgm:pt modelId="{1E229631-E44C-214D-8DCD-B2EC53298020}" type="pres">
      <dgm:prSet presAssocID="{85D747C7-A70A-7344-8420-6C717BED466F}" presName="dummy" presStyleCnt="0"/>
      <dgm:spPr/>
    </dgm:pt>
    <dgm:pt modelId="{19873AEB-A013-A24D-BA2D-CB63C626B9FC}" type="pres">
      <dgm:prSet presAssocID="{85D747C7-A70A-7344-8420-6C717BED466F}" presName="node" presStyleLbl="revTx" presStyleIdx="0" presStyleCnt="6">
        <dgm:presLayoutVars>
          <dgm:bulletEnabled val="1"/>
        </dgm:presLayoutVars>
      </dgm:prSet>
      <dgm:spPr/>
    </dgm:pt>
    <dgm:pt modelId="{C8DC3496-8245-5846-9A80-C3397DD1708F}" type="pres">
      <dgm:prSet presAssocID="{7E3333EC-87F7-3742-B9D2-5DF45370C77C}" presName="sibTrans" presStyleLbl="node1" presStyleIdx="0" presStyleCnt="6"/>
      <dgm:spPr/>
    </dgm:pt>
    <dgm:pt modelId="{01CECC87-BDC2-CD43-9490-EEF90BC71AB2}" type="pres">
      <dgm:prSet presAssocID="{EB87061D-BD9B-8E48-B79A-27F0D1803DC7}" presName="dummy" presStyleCnt="0"/>
      <dgm:spPr/>
    </dgm:pt>
    <dgm:pt modelId="{C7A50B59-E593-BF4C-B7B7-FBB52B5EE4F8}" type="pres">
      <dgm:prSet presAssocID="{EB87061D-BD9B-8E48-B79A-27F0D1803DC7}" presName="node" presStyleLbl="revTx" presStyleIdx="1" presStyleCnt="6">
        <dgm:presLayoutVars>
          <dgm:bulletEnabled val="1"/>
        </dgm:presLayoutVars>
      </dgm:prSet>
      <dgm:spPr/>
    </dgm:pt>
    <dgm:pt modelId="{D0E75D1B-20F3-EE4F-9381-A0F31DD78B77}" type="pres">
      <dgm:prSet presAssocID="{051E5727-41CB-0F46-A268-8669E6BC8A82}" presName="sibTrans" presStyleLbl="node1" presStyleIdx="1" presStyleCnt="6"/>
      <dgm:spPr/>
    </dgm:pt>
    <dgm:pt modelId="{C4505DEA-E18F-2E45-8EC7-CC2087370FA1}" type="pres">
      <dgm:prSet presAssocID="{CD390C01-33E4-974C-9795-BAEF68F02EA9}" presName="dummy" presStyleCnt="0"/>
      <dgm:spPr/>
    </dgm:pt>
    <dgm:pt modelId="{8E4B5FAC-23C1-5944-92F2-EC25B8FD0D6D}" type="pres">
      <dgm:prSet presAssocID="{CD390C01-33E4-974C-9795-BAEF68F02EA9}" presName="node" presStyleLbl="revTx" presStyleIdx="2" presStyleCnt="6">
        <dgm:presLayoutVars>
          <dgm:bulletEnabled val="1"/>
        </dgm:presLayoutVars>
      </dgm:prSet>
      <dgm:spPr/>
    </dgm:pt>
    <dgm:pt modelId="{8B263F21-807B-9D46-AAB7-D75B619F5989}" type="pres">
      <dgm:prSet presAssocID="{046DC02A-A51E-2B44-95CA-35ACD48B8502}" presName="sibTrans" presStyleLbl="node1" presStyleIdx="2" presStyleCnt="6"/>
      <dgm:spPr/>
    </dgm:pt>
    <dgm:pt modelId="{4FDFFB7D-12AE-8246-842F-36349D937E8C}" type="pres">
      <dgm:prSet presAssocID="{7CB82B24-D3CD-1E4E-BE9B-7322B6A4027E}" presName="dummy" presStyleCnt="0"/>
      <dgm:spPr/>
    </dgm:pt>
    <dgm:pt modelId="{0D10BEED-4C2A-E449-A68E-AB1067B8E06A}" type="pres">
      <dgm:prSet presAssocID="{7CB82B24-D3CD-1E4E-BE9B-7322B6A4027E}" presName="node" presStyleLbl="revTx" presStyleIdx="3" presStyleCnt="6">
        <dgm:presLayoutVars>
          <dgm:bulletEnabled val="1"/>
        </dgm:presLayoutVars>
      </dgm:prSet>
      <dgm:spPr/>
    </dgm:pt>
    <dgm:pt modelId="{80E72B2F-C2B6-7746-A4A1-A2E4CB0CE46F}" type="pres">
      <dgm:prSet presAssocID="{BA2B5D16-AA0E-F547-A6CE-C813A81E64E8}" presName="sibTrans" presStyleLbl="node1" presStyleIdx="3" presStyleCnt="6"/>
      <dgm:spPr/>
    </dgm:pt>
    <dgm:pt modelId="{BD4584DE-60A4-9C47-84AD-7E2173ADE642}" type="pres">
      <dgm:prSet presAssocID="{5E68B886-E345-AF46-A04E-4070D8B6236B}" presName="dummy" presStyleCnt="0"/>
      <dgm:spPr/>
    </dgm:pt>
    <dgm:pt modelId="{F6FAD201-5324-FC45-8004-19B8C78F4DAC}" type="pres">
      <dgm:prSet presAssocID="{5E68B886-E345-AF46-A04E-4070D8B6236B}" presName="node" presStyleLbl="revTx" presStyleIdx="4" presStyleCnt="6">
        <dgm:presLayoutVars>
          <dgm:bulletEnabled val="1"/>
        </dgm:presLayoutVars>
      </dgm:prSet>
      <dgm:spPr/>
    </dgm:pt>
    <dgm:pt modelId="{9E9E2906-6F68-564C-B535-A6FE005515E4}" type="pres">
      <dgm:prSet presAssocID="{C509410C-1A83-2E4C-A71D-DB4BEEFC77B7}" presName="sibTrans" presStyleLbl="node1" presStyleIdx="4" presStyleCnt="6"/>
      <dgm:spPr/>
    </dgm:pt>
    <dgm:pt modelId="{A67D5318-CDF1-904F-B8AA-69836E863902}" type="pres">
      <dgm:prSet presAssocID="{1B61C539-2809-BD43-A150-C9ACA026903C}" presName="dummy" presStyleCnt="0"/>
      <dgm:spPr/>
    </dgm:pt>
    <dgm:pt modelId="{982434B6-9FC5-F34E-8F94-52E5A969F73C}" type="pres">
      <dgm:prSet presAssocID="{1B61C539-2809-BD43-A150-C9ACA026903C}" presName="node" presStyleLbl="revTx" presStyleIdx="5" presStyleCnt="6">
        <dgm:presLayoutVars>
          <dgm:bulletEnabled val="1"/>
        </dgm:presLayoutVars>
      </dgm:prSet>
      <dgm:spPr/>
    </dgm:pt>
    <dgm:pt modelId="{BAAC46B7-37ED-C64E-9CAE-C29FA879D305}" type="pres">
      <dgm:prSet presAssocID="{48E4D4F5-0689-F245-960B-4EE2157CC413}" presName="sibTrans" presStyleLbl="node1" presStyleIdx="5" presStyleCnt="6"/>
      <dgm:spPr/>
    </dgm:pt>
  </dgm:ptLst>
  <dgm:cxnLst>
    <dgm:cxn modelId="{53D3C30D-C37A-7B4A-8AEC-C0F147C06F51}" type="presOf" srcId="{CD390C01-33E4-974C-9795-BAEF68F02EA9}" destId="{8E4B5FAC-23C1-5944-92F2-EC25B8FD0D6D}" srcOrd="0" destOrd="0" presId="urn:microsoft.com/office/officeart/2005/8/layout/cycle1"/>
    <dgm:cxn modelId="{04C6601B-0D36-D447-A13B-76B05ECD67B0}" srcId="{50D353BA-C74A-2E42-B755-361AFE2CE448}" destId="{1B61C539-2809-BD43-A150-C9ACA026903C}" srcOrd="5" destOrd="0" parTransId="{E95D9B41-FFE7-B046-8B7A-8498CA053FED}" sibTransId="{48E4D4F5-0689-F245-960B-4EE2157CC413}"/>
    <dgm:cxn modelId="{F4E50024-F46A-404A-9DEE-BACF63E0E523}" type="presOf" srcId="{1B61C539-2809-BD43-A150-C9ACA026903C}" destId="{982434B6-9FC5-F34E-8F94-52E5A969F73C}" srcOrd="0" destOrd="0" presId="urn:microsoft.com/office/officeart/2005/8/layout/cycle1"/>
    <dgm:cxn modelId="{F8E2B62D-A7E5-1E4C-8D5E-6E1433500B13}" type="presOf" srcId="{50D353BA-C74A-2E42-B755-361AFE2CE448}" destId="{BC0D44BD-DD95-DC48-8103-5D872D2BFF71}" srcOrd="0" destOrd="0" presId="urn:microsoft.com/office/officeart/2005/8/layout/cycle1"/>
    <dgm:cxn modelId="{E4A32931-B2B6-C342-88E4-FDB47999A56F}" type="presOf" srcId="{48E4D4F5-0689-F245-960B-4EE2157CC413}" destId="{BAAC46B7-37ED-C64E-9CAE-C29FA879D305}" srcOrd="0" destOrd="0" presId="urn:microsoft.com/office/officeart/2005/8/layout/cycle1"/>
    <dgm:cxn modelId="{B9B54231-D6BA-944F-8DDC-6A43FE09336F}" type="presOf" srcId="{85D747C7-A70A-7344-8420-6C717BED466F}" destId="{19873AEB-A013-A24D-BA2D-CB63C626B9FC}" srcOrd="0" destOrd="0" presId="urn:microsoft.com/office/officeart/2005/8/layout/cycle1"/>
    <dgm:cxn modelId="{4EC75F4A-4257-684B-A746-41E776D144EC}" srcId="{50D353BA-C74A-2E42-B755-361AFE2CE448}" destId="{5E68B886-E345-AF46-A04E-4070D8B6236B}" srcOrd="4" destOrd="0" parTransId="{4ADD9C07-DE4C-3D41-984C-1954A7F3A86F}" sibTransId="{C509410C-1A83-2E4C-A71D-DB4BEEFC77B7}"/>
    <dgm:cxn modelId="{4BC85B56-99D1-7842-B068-0FB69285D6D0}" srcId="{50D353BA-C74A-2E42-B755-361AFE2CE448}" destId="{7CB82B24-D3CD-1E4E-BE9B-7322B6A4027E}" srcOrd="3" destOrd="0" parTransId="{74D4FBB3-DDF5-FE4D-93E7-13968FF80C98}" sibTransId="{BA2B5D16-AA0E-F547-A6CE-C813A81E64E8}"/>
    <dgm:cxn modelId="{6A1E9388-464B-A641-8016-4096F47C71CF}" srcId="{50D353BA-C74A-2E42-B755-361AFE2CE448}" destId="{EB87061D-BD9B-8E48-B79A-27F0D1803DC7}" srcOrd="1" destOrd="0" parTransId="{5229B133-367C-8543-A0E5-0B46E3E258E4}" sibTransId="{051E5727-41CB-0F46-A268-8669E6BC8A82}"/>
    <dgm:cxn modelId="{E9DBE2A4-7D48-2E4A-BA4A-67FCAA834129}" type="presOf" srcId="{C509410C-1A83-2E4C-A71D-DB4BEEFC77B7}" destId="{9E9E2906-6F68-564C-B535-A6FE005515E4}" srcOrd="0" destOrd="0" presId="urn:microsoft.com/office/officeart/2005/8/layout/cycle1"/>
    <dgm:cxn modelId="{E644DCAA-6003-F24D-8DDE-55EB52B2EC78}" type="presOf" srcId="{7E3333EC-87F7-3742-B9D2-5DF45370C77C}" destId="{C8DC3496-8245-5846-9A80-C3397DD1708F}" srcOrd="0" destOrd="0" presId="urn:microsoft.com/office/officeart/2005/8/layout/cycle1"/>
    <dgm:cxn modelId="{43DF72B6-37C4-D645-B35A-497BF648620D}" type="presOf" srcId="{5E68B886-E345-AF46-A04E-4070D8B6236B}" destId="{F6FAD201-5324-FC45-8004-19B8C78F4DAC}" srcOrd="0" destOrd="0" presId="urn:microsoft.com/office/officeart/2005/8/layout/cycle1"/>
    <dgm:cxn modelId="{31A686B6-6B5D-C74F-9A33-1E298CAAB94F}" type="presOf" srcId="{7CB82B24-D3CD-1E4E-BE9B-7322B6A4027E}" destId="{0D10BEED-4C2A-E449-A68E-AB1067B8E06A}" srcOrd="0" destOrd="0" presId="urn:microsoft.com/office/officeart/2005/8/layout/cycle1"/>
    <dgm:cxn modelId="{C71205BA-D1F1-E644-A70F-9F1717376A50}" type="presOf" srcId="{046DC02A-A51E-2B44-95CA-35ACD48B8502}" destId="{8B263F21-807B-9D46-AAB7-D75B619F5989}" srcOrd="0" destOrd="0" presId="urn:microsoft.com/office/officeart/2005/8/layout/cycle1"/>
    <dgm:cxn modelId="{A61AB2C4-152F-384A-AEDE-C6D1A574DCCF}" srcId="{50D353BA-C74A-2E42-B755-361AFE2CE448}" destId="{CD390C01-33E4-974C-9795-BAEF68F02EA9}" srcOrd="2" destOrd="0" parTransId="{C1B95A73-AD49-654A-9612-DBF68049D28A}" sibTransId="{046DC02A-A51E-2B44-95CA-35ACD48B8502}"/>
    <dgm:cxn modelId="{B42D31D6-2F2F-3143-9736-26B6D8503D9D}" type="presOf" srcId="{051E5727-41CB-0F46-A268-8669E6BC8A82}" destId="{D0E75D1B-20F3-EE4F-9381-A0F31DD78B77}" srcOrd="0" destOrd="0" presId="urn:microsoft.com/office/officeart/2005/8/layout/cycle1"/>
    <dgm:cxn modelId="{5D97B8D7-D32F-7C4E-BA73-CBC0616DFF1F}" type="presOf" srcId="{BA2B5D16-AA0E-F547-A6CE-C813A81E64E8}" destId="{80E72B2F-C2B6-7746-A4A1-A2E4CB0CE46F}" srcOrd="0" destOrd="0" presId="urn:microsoft.com/office/officeart/2005/8/layout/cycle1"/>
    <dgm:cxn modelId="{1A0EE7EE-5CD6-AD4F-AA1E-58C93D3F3AF0}" srcId="{50D353BA-C74A-2E42-B755-361AFE2CE448}" destId="{85D747C7-A70A-7344-8420-6C717BED466F}" srcOrd="0" destOrd="0" parTransId="{B9676B4F-5C49-994E-8645-E4B61A903027}" sibTransId="{7E3333EC-87F7-3742-B9D2-5DF45370C77C}"/>
    <dgm:cxn modelId="{3EF095F9-9AC0-CD4E-BDCF-DE0FC1A3C04B}" type="presOf" srcId="{EB87061D-BD9B-8E48-B79A-27F0D1803DC7}" destId="{C7A50B59-E593-BF4C-B7B7-FBB52B5EE4F8}" srcOrd="0" destOrd="0" presId="urn:microsoft.com/office/officeart/2005/8/layout/cycle1"/>
    <dgm:cxn modelId="{3C0C236B-DD77-344B-9950-8C727EB68051}" type="presParOf" srcId="{BC0D44BD-DD95-DC48-8103-5D872D2BFF71}" destId="{1E229631-E44C-214D-8DCD-B2EC53298020}" srcOrd="0" destOrd="0" presId="urn:microsoft.com/office/officeart/2005/8/layout/cycle1"/>
    <dgm:cxn modelId="{7002BD9E-C0CA-0647-BDB0-6CE7A5347B84}" type="presParOf" srcId="{BC0D44BD-DD95-DC48-8103-5D872D2BFF71}" destId="{19873AEB-A013-A24D-BA2D-CB63C626B9FC}" srcOrd="1" destOrd="0" presId="urn:microsoft.com/office/officeart/2005/8/layout/cycle1"/>
    <dgm:cxn modelId="{BC1E0B2D-0B92-9645-89BC-93D42CD5DA3E}" type="presParOf" srcId="{BC0D44BD-DD95-DC48-8103-5D872D2BFF71}" destId="{C8DC3496-8245-5846-9A80-C3397DD1708F}" srcOrd="2" destOrd="0" presId="urn:microsoft.com/office/officeart/2005/8/layout/cycle1"/>
    <dgm:cxn modelId="{C3FDDD40-C8FC-284A-A6CC-99AD95BAB6A8}" type="presParOf" srcId="{BC0D44BD-DD95-DC48-8103-5D872D2BFF71}" destId="{01CECC87-BDC2-CD43-9490-EEF90BC71AB2}" srcOrd="3" destOrd="0" presId="urn:microsoft.com/office/officeart/2005/8/layout/cycle1"/>
    <dgm:cxn modelId="{7B0B2121-4399-6447-9759-7CD2409FBAA8}" type="presParOf" srcId="{BC0D44BD-DD95-DC48-8103-5D872D2BFF71}" destId="{C7A50B59-E593-BF4C-B7B7-FBB52B5EE4F8}" srcOrd="4" destOrd="0" presId="urn:microsoft.com/office/officeart/2005/8/layout/cycle1"/>
    <dgm:cxn modelId="{9879EDC7-94AE-774D-AD56-2B7D874623F7}" type="presParOf" srcId="{BC0D44BD-DD95-DC48-8103-5D872D2BFF71}" destId="{D0E75D1B-20F3-EE4F-9381-A0F31DD78B77}" srcOrd="5" destOrd="0" presId="urn:microsoft.com/office/officeart/2005/8/layout/cycle1"/>
    <dgm:cxn modelId="{3D171C40-B019-E34B-8CC8-369E419C8AF3}" type="presParOf" srcId="{BC0D44BD-DD95-DC48-8103-5D872D2BFF71}" destId="{C4505DEA-E18F-2E45-8EC7-CC2087370FA1}" srcOrd="6" destOrd="0" presId="urn:microsoft.com/office/officeart/2005/8/layout/cycle1"/>
    <dgm:cxn modelId="{630166A1-F9E5-B74A-8BD5-8F3E0E77AC66}" type="presParOf" srcId="{BC0D44BD-DD95-DC48-8103-5D872D2BFF71}" destId="{8E4B5FAC-23C1-5944-92F2-EC25B8FD0D6D}" srcOrd="7" destOrd="0" presId="urn:microsoft.com/office/officeart/2005/8/layout/cycle1"/>
    <dgm:cxn modelId="{19D18C98-52BD-A94C-B4DB-70578C41077F}" type="presParOf" srcId="{BC0D44BD-DD95-DC48-8103-5D872D2BFF71}" destId="{8B263F21-807B-9D46-AAB7-D75B619F5989}" srcOrd="8" destOrd="0" presId="urn:microsoft.com/office/officeart/2005/8/layout/cycle1"/>
    <dgm:cxn modelId="{4A71BCD0-4CE7-9848-8B58-0A27A08E1657}" type="presParOf" srcId="{BC0D44BD-DD95-DC48-8103-5D872D2BFF71}" destId="{4FDFFB7D-12AE-8246-842F-36349D937E8C}" srcOrd="9" destOrd="0" presId="urn:microsoft.com/office/officeart/2005/8/layout/cycle1"/>
    <dgm:cxn modelId="{DF7B4EFF-5A33-3941-82F2-C2FD6A6A4B23}" type="presParOf" srcId="{BC0D44BD-DD95-DC48-8103-5D872D2BFF71}" destId="{0D10BEED-4C2A-E449-A68E-AB1067B8E06A}" srcOrd="10" destOrd="0" presId="urn:microsoft.com/office/officeart/2005/8/layout/cycle1"/>
    <dgm:cxn modelId="{B64C817F-3D83-0D49-A225-ABF2F8B4E6C4}" type="presParOf" srcId="{BC0D44BD-DD95-DC48-8103-5D872D2BFF71}" destId="{80E72B2F-C2B6-7746-A4A1-A2E4CB0CE46F}" srcOrd="11" destOrd="0" presId="urn:microsoft.com/office/officeart/2005/8/layout/cycle1"/>
    <dgm:cxn modelId="{0FE46330-537D-984F-A04A-4381B402595D}" type="presParOf" srcId="{BC0D44BD-DD95-DC48-8103-5D872D2BFF71}" destId="{BD4584DE-60A4-9C47-84AD-7E2173ADE642}" srcOrd="12" destOrd="0" presId="urn:microsoft.com/office/officeart/2005/8/layout/cycle1"/>
    <dgm:cxn modelId="{F259781B-169A-054D-B455-FE41082688DD}" type="presParOf" srcId="{BC0D44BD-DD95-DC48-8103-5D872D2BFF71}" destId="{F6FAD201-5324-FC45-8004-19B8C78F4DAC}" srcOrd="13" destOrd="0" presId="urn:microsoft.com/office/officeart/2005/8/layout/cycle1"/>
    <dgm:cxn modelId="{981D111A-3866-184F-82AA-70B8BB49EA4C}" type="presParOf" srcId="{BC0D44BD-DD95-DC48-8103-5D872D2BFF71}" destId="{9E9E2906-6F68-564C-B535-A6FE005515E4}" srcOrd="14" destOrd="0" presId="urn:microsoft.com/office/officeart/2005/8/layout/cycle1"/>
    <dgm:cxn modelId="{B209AAB1-19B4-C643-8F02-229F38CEC6E1}" type="presParOf" srcId="{BC0D44BD-DD95-DC48-8103-5D872D2BFF71}" destId="{A67D5318-CDF1-904F-B8AA-69836E863902}" srcOrd="15" destOrd="0" presId="urn:microsoft.com/office/officeart/2005/8/layout/cycle1"/>
    <dgm:cxn modelId="{AF1B7B5C-84C2-594B-8A67-AF9C15F292DA}" type="presParOf" srcId="{BC0D44BD-DD95-DC48-8103-5D872D2BFF71}" destId="{982434B6-9FC5-F34E-8F94-52E5A969F73C}" srcOrd="16" destOrd="0" presId="urn:microsoft.com/office/officeart/2005/8/layout/cycle1"/>
    <dgm:cxn modelId="{001F615B-2C28-4A41-BEEE-87B5677DB6B5}" type="presParOf" srcId="{BC0D44BD-DD95-DC48-8103-5D872D2BFF71}" destId="{BAAC46B7-37ED-C64E-9CAE-C29FA879D305}"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A8970A-24CB-1E43-9A09-0B5EF81E10EE}"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2F32A5B6-EEAD-F540-B03B-7407E08C927A}">
      <dgm:prSet phldrT="[Text]"/>
      <dgm:spPr/>
      <dgm:t>
        <a:bodyPr/>
        <a:lstStyle/>
        <a:p>
          <a:r>
            <a:rPr lang="en-US" dirty="0">
              <a:solidFill>
                <a:schemeClr val="accent1"/>
              </a:solidFill>
            </a:rPr>
            <a:t>Virtual Classes</a:t>
          </a:r>
        </a:p>
      </dgm:t>
    </dgm:pt>
    <dgm:pt modelId="{4D8CBA9B-D552-A648-8D13-623B3C01E953}" type="parTrans" cxnId="{3E5DA0E4-64ED-FA41-BA82-F1F9E56395D7}">
      <dgm:prSet/>
      <dgm:spPr/>
      <dgm:t>
        <a:bodyPr/>
        <a:lstStyle/>
        <a:p>
          <a:endParaRPr lang="en-US"/>
        </a:p>
      </dgm:t>
    </dgm:pt>
    <dgm:pt modelId="{5D648D21-22BA-4E4E-994E-A045F225E127}" type="sibTrans" cxnId="{3E5DA0E4-64ED-FA41-BA82-F1F9E56395D7}">
      <dgm:prSet/>
      <dgm:spPr/>
      <dgm:t>
        <a:bodyPr/>
        <a:lstStyle/>
        <a:p>
          <a:endParaRPr lang="en-US"/>
        </a:p>
      </dgm:t>
    </dgm:pt>
    <dgm:pt modelId="{1C826990-4797-1040-AC62-10BE8BB21F57}">
      <dgm:prSet phldrT="[Text]"/>
      <dgm:spPr/>
      <dgm:t>
        <a:bodyPr/>
        <a:lstStyle/>
        <a:p>
          <a:r>
            <a:rPr lang="en-US" dirty="0">
              <a:solidFill>
                <a:srgbClr val="FF0000"/>
              </a:solidFill>
            </a:rPr>
            <a:t>Video Conferencing</a:t>
          </a:r>
        </a:p>
      </dgm:t>
    </dgm:pt>
    <dgm:pt modelId="{43E22E7E-8624-384E-BE1B-1B25A27A81CA}" type="parTrans" cxnId="{131170CF-C65D-D04E-9D9D-8DD33F50F126}">
      <dgm:prSet/>
      <dgm:spPr/>
      <dgm:t>
        <a:bodyPr/>
        <a:lstStyle/>
        <a:p>
          <a:endParaRPr lang="en-US"/>
        </a:p>
      </dgm:t>
    </dgm:pt>
    <dgm:pt modelId="{C6F982A3-D505-7E49-A77E-0528A788DFCF}" type="sibTrans" cxnId="{131170CF-C65D-D04E-9D9D-8DD33F50F126}">
      <dgm:prSet/>
      <dgm:spPr/>
      <dgm:t>
        <a:bodyPr/>
        <a:lstStyle/>
        <a:p>
          <a:endParaRPr lang="en-US"/>
        </a:p>
      </dgm:t>
    </dgm:pt>
    <dgm:pt modelId="{BB4E1C80-A242-1C49-A79C-D65C94392A9E}">
      <dgm:prSet phldrT="[Text]"/>
      <dgm:spPr/>
      <dgm:t>
        <a:bodyPr/>
        <a:lstStyle/>
        <a:p>
          <a:r>
            <a:rPr lang="en-US" dirty="0">
              <a:solidFill>
                <a:schemeClr val="accent3"/>
              </a:solidFill>
            </a:rPr>
            <a:t>Webinars</a:t>
          </a:r>
        </a:p>
      </dgm:t>
    </dgm:pt>
    <dgm:pt modelId="{C9E479F1-21FD-4A45-8293-8EB98F4052A6}" type="parTrans" cxnId="{61B9FCF0-2A8F-2146-86E9-8A39E85A6079}">
      <dgm:prSet/>
      <dgm:spPr/>
      <dgm:t>
        <a:bodyPr/>
        <a:lstStyle/>
        <a:p>
          <a:endParaRPr lang="en-US"/>
        </a:p>
      </dgm:t>
    </dgm:pt>
    <dgm:pt modelId="{64E76A75-C7B6-E34E-88E4-BE67A8F59F2D}" type="sibTrans" cxnId="{61B9FCF0-2A8F-2146-86E9-8A39E85A6079}">
      <dgm:prSet/>
      <dgm:spPr/>
      <dgm:t>
        <a:bodyPr/>
        <a:lstStyle/>
        <a:p>
          <a:endParaRPr lang="en-US"/>
        </a:p>
      </dgm:t>
    </dgm:pt>
    <dgm:pt modelId="{C9103810-809A-2545-B31C-68941ACF5DF9}" type="pres">
      <dgm:prSet presAssocID="{1BA8970A-24CB-1E43-9A09-0B5EF81E10EE}" presName="hierChild1" presStyleCnt="0">
        <dgm:presLayoutVars>
          <dgm:chPref val="1"/>
          <dgm:dir/>
          <dgm:animOne val="branch"/>
          <dgm:animLvl val="lvl"/>
          <dgm:resizeHandles/>
        </dgm:presLayoutVars>
      </dgm:prSet>
      <dgm:spPr/>
    </dgm:pt>
    <dgm:pt modelId="{A58905BC-A220-7C4C-81A8-B2A362879F55}" type="pres">
      <dgm:prSet presAssocID="{2F32A5B6-EEAD-F540-B03B-7407E08C927A}" presName="hierRoot1" presStyleCnt="0"/>
      <dgm:spPr/>
    </dgm:pt>
    <dgm:pt modelId="{B9AB0F40-CD8F-694C-92D5-35DA5DA235C7}" type="pres">
      <dgm:prSet presAssocID="{2F32A5B6-EEAD-F540-B03B-7407E08C927A}" presName="composite" presStyleCnt="0"/>
      <dgm:spPr/>
    </dgm:pt>
    <dgm:pt modelId="{F2DB19C7-52DC-644B-B990-35289964C1AA}" type="pres">
      <dgm:prSet presAssocID="{2F32A5B6-EEAD-F540-B03B-7407E08C927A}" presName="background" presStyleLbl="node0" presStyleIdx="0" presStyleCnt="1"/>
      <dgm:spPr/>
    </dgm:pt>
    <dgm:pt modelId="{E61237EF-9B7D-7C4F-8ED9-E123EDAB52D1}" type="pres">
      <dgm:prSet presAssocID="{2F32A5B6-EEAD-F540-B03B-7407E08C927A}" presName="text" presStyleLbl="fgAcc0" presStyleIdx="0" presStyleCnt="1">
        <dgm:presLayoutVars>
          <dgm:chPref val="3"/>
        </dgm:presLayoutVars>
      </dgm:prSet>
      <dgm:spPr/>
    </dgm:pt>
    <dgm:pt modelId="{58266520-F20B-1540-84FB-8061F4E2E674}" type="pres">
      <dgm:prSet presAssocID="{2F32A5B6-EEAD-F540-B03B-7407E08C927A}" presName="hierChild2" presStyleCnt="0"/>
      <dgm:spPr/>
    </dgm:pt>
    <dgm:pt modelId="{B5C8254A-F7D4-DF46-A5CB-78E000902E1A}" type="pres">
      <dgm:prSet presAssocID="{C9E479F1-21FD-4A45-8293-8EB98F4052A6}" presName="Name10" presStyleLbl="parChTrans1D2" presStyleIdx="0" presStyleCnt="2"/>
      <dgm:spPr/>
    </dgm:pt>
    <dgm:pt modelId="{00833CA0-AC0C-4549-8F68-D7D6E4E08D53}" type="pres">
      <dgm:prSet presAssocID="{BB4E1C80-A242-1C49-A79C-D65C94392A9E}" presName="hierRoot2" presStyleCnt="0"/>
      <dgm:spPr/>
    </dgm:pt>
    <dgm:pt modelId="{4407E961-C965-0B41-880A-E8C94818E790}" type="pres">
      <dgm:prSet presAssocID="{BB4E1C80-A242-1C49-A79C-D65C94392A9E}" presName="composite2" presStyleCnt="0"/>
      <dgm:spPr/>
    </dgm:pt>
    <dgm:pt modelId="{5C91F441-FBDA-2F44-AE3E-CC4F9144A7EB}" type="pres">
      <dgm:prSet presAssocID="{BB4E1C80-A242-1C49-A79C-D65C94392A9E}" presName="background2" presStyleLbl="node2" presStyleIdx="0" presStyleCnt="2"/>
      <dgm:spPr/>
    </dgm:pt>
    <dgm:pt modelId="{1290CC11-E877-0746-BC4D-5C566F6178AF}" type="pres">
      <dgm:prSet presAssocID="{BB4E1C80-A242-1C49-A79C-D65C94392A9E}" presName="text2" presStyleLbl="fgAcc2" presStyleIdx="0" presStyleCnt="2" custLinFactNeighborY="-1930">
        <dgm:presLayoutVars>
          <dgm:chPref val="3"/>
        </dgm:presLayoutVars>
      </dgm:prSet>
      <dgm:spPr/>
    </dgm:pt>
    <dgm:pt modelId="{F93AAF47-6864-9841-9938-3BF6DC1FE0DF}" type="pres">
      <dgm:prSet presAssocID="{BB4E1C80-A242-1C49-A79C-D65C94392A9E}" presName="hierChild3" presStyleCnt="0"/>
      <dgm:spPr/>
    </dgm:pt>
    <dgm:pt modelId="{ABC1352E-E5F1-FA49-A49E-3C2391E3D6DF}" type="pres">
      <dgm:prSet presAssocID="{43E22E7E-8624-384E-BE1B-1B25A27A81CA}" presName="Name10" presStyleLbl="parChTrans1D2" presStyleIdx="1" presStyleCnt="2"/>
      <dgm:spPr/>
    </dgm:pt>
    <dgm:pt modelId="{1809DA2F-0259-9A4A-B7FE-E0A0888E6A75}" type="pres">
      <dgm:prSet presAssocID="{1C826990-4797-1040-AC62-10BE8BB21F57}" presName="hierRoot2" presStyleCnt="0"/>
      <dgm:spPr/>
    </dgm:pt>
    <dgm:pt modelId="{23D8791D-9887-2F47-9D88-2726C939ECB3}" type="pres">
      <dgm:prSet presAssocID="{1C826990-4797-1040-AC62-10BE8BB21F57}" presName="composite2" presStyleCnt="0"/>
      <dgm:spPr/>
    </dgm:pt>
    <dgm:pt modelId="{EC8D02A5-A0A7-8B4F-AE80-EF26CD172B85}" type="pres">
      <dgm:prSet presAssocID="{1C826990-4797-1040-AC62-10BE8BB21F57}" presName="background2" presStyleLbl="node2" presStyleIdx="1" presStyleCnt="2"/>
      <dgm:spPr/>
    </dgm:pt>
    <dgm:pt modelId="{5BADE74D-5D6B-F845-9D0D-DCCA0C045B3C}" type="pres">
      <dgm:prSet presAssocID="{1C826990-4797-1040-AC62-10BE8BB21F57}" presName="text2" presStyleLbl="fgAcc2" presStyleIdx="1" presStyleCnt="2" custScaleY="104750">
        <dgm:presLayoutVars>
          <dgm:chPref val="3"/>
        </dgm:presLayoutVars>
      </dgm:prSet>
      <dgm:spPr/>
    </dgm:pt>
    <dgm:pt modelId="{6D68A751-B299-164C-8162-4CB25E8CBA2B}" type="pres">
      <dgm:prSet presAssocID="{1C826990-4797-1040-AC62-10BE8BB21F57}" presName="hierChild3" presStyleCnt="0"/>
      <dgm:spPr/>
    </dgm:pt>
  </dgm:ptLst>
  <dgm:cxnLst>
    <dgm:cxn modelId="{4BF7DB3C-ADB6-1D4C-8A0B-842EE66C33FE}" type="presOf" srcId="{43E22E7E-8624-384E-BE1B-1B25A27A81CA}" destId="{ABC1352E-E5F1-FA49-A49E-3C2391E3D6DF}" srcOrd="0" destOrd="0" presId="urn:microsoft.com/office/officeart/2005/8/layout/hierarchy1"/>
    <dgm:cxn modelId="{D3E2ED53-AC56-3F47-8646-3A851DC48698}" type="presOf" srcId="{C9E479F1-21FD-4A45-8293-8EB98F4052A6}" destId="{B5C8254A-F7D4-DF46-A5CB-78E000902E1A}" srcOrd="0" destOrd="0" presId="urn:microsoft.com/office/officeart/2005/8/layout/hierarchy1"/>
    <dgm:cxn modelId="{64BCDE86-E991-0545-8A7C-7F86C4C72018}" type="presOf" srcId="{2F32A5B6-EEAD-F540-B03B-7407E08C927A}" destId="{E61237EF-9B7D-7C4F-8ED9-E123EDAB52D1}" srcOrd="0" destOrd="0" presId="urn:microsoft.com/office/officeart/2005/8/layout/hierarchy1"/>
    <dgm:cxn modelId="{9C2D8E9D-C162-804F-B44C-60D9EBD4D82B}" type="presOf" srcId="{BB4E1C80-A242-1C49-A79C-D65C94392A9E}" destId="{1290CC11-E877-0746-BC4D-5C566F6178AF}" srcOrd="0" destOrd="0" presId="urn:microsoft.com/office/officeart/2005/8/layout/hierarchy1"/>
    <dgm:cxn modelId="{6BF599A8-D97A-4A41-A80A-D7F46922E76B}" type="presOf" srcId="{1BA8970A-24CB-1E43-9A09-0B5EF81E10EE}" destId="{C9103810-809A-2545-B31C-68941ACF5DF9}" srcOrd="0" destOrd="0" presId="urn:microsoft.com/office/officeart/2005/8/layout/hierarchy1"/>
    <dgm:cxn modelId="{099E62B7-2D74-1F44-98BC-8097CFBF1185}" type="presOf" srcId="{1C826990-4797-1040-AC62-10BE8BB21F57}" destId="{5BADE74D-5D6B-F845-9D0D-DCCA0C045B3C}" srcOrd="0" destOrd="0" presId="urn:microsoft.com/office/officeart/2005/8/layout/hierarchy1"/>
    <dgm:cxn modelId="{131170CF-C65D-D04E-9D9D-8DD33F50F126}" srcId="{2F32A5B6-EEAD-F540-B03B-7407E08C927A}" destId="{1C826990-4797-1040-AC62-10BE8BB21F57}" srcOrd="1" destOrd="0" parTransId="{43E22E7E-8624-384E-BE1B-1B25A27A81CA}" sibTransId="{C6F982A3-D505-7E49-A77E-0528A788DFCF}"/>
    <dgm:cxn modelId="{3E5DA0E4-64ED-FA41-BA82-F1F9E56395D7}" srcId="{1BA8970A-24CB-1E43-9A09-0B5EF81E10EE}" destId="{2F32A5B6-EEAD-F540-B03B-7407E08C927A}" srcOrd="0" destOrd="0" parTransId="{4D8CBA9B-D552-A648-8D13-623B3C01E953}" sibTransId="{5D648D21-22BA-4E4E-994E-A045F225E127}"/>
    <dgm:cxn modelId="{61B9FCF0-2A8F-2146-86E9-8A39E85A6079}" srcId="{2F32A5B6-EEAD-F540-B03B-7407E08C927A}" destId="{BB4E1C80-A242-1C49-A79C-D65C94392A9E}" srcOrd="0" destOrd="0" parTransId="{C9E479F1-21FD-4A45-8293-8EB98F4052A6}" sibTransId="{64E76A75-C7B6-E34E-88E4-BE67A8F59F2D}"/>
    <dgm:cxn modelId="{F0711B6F-EFD7-134E-9852-27806B6A850F}" type="presParOf" srcId="{C9103810-809A-2545-B31C-68941ACF5DF9}" destId="{A58905BC-A220-7C4C-81A8-B2A362879F55}" srcOrd="0" destOrd="0" presId="urn:microsoft.com/office/officeart/2005/8/layout/hierarchy1"/>
    <dgm:cxn modelId="{C20B759D-7DE5-0C4B-B332-6E5A9F67B0BF}" type="presParOf" srcId="{A58905BC-A220-7C4C-81A8-B2A362879F55}" destId="{B9AB0F40-CD8F-694C-92D5-35DA5DA235C7}" srcOrd="0" destOrd="0" presId="urn:microsoft.com/office/officeart/2005/8/layout/hierarchy1"/>
    <dgm:cxn modelId="{4C061DF4-5A64-7549-A0C2-EC9E3D606A66}" type="presParOf" srcId="{B9AB0F40-CD8F-694C-92D5-35DA5DA235C7}" destId="{F2DB19C7-52DC-644B-B990-35289964C1AA}" srcOrd="0" destOrd="0" presId="urn:microsoft.com/office/officeart/2005/8/layout/hierarchy1"/>
    <dgm:cxn modelId="{84F10955-99F2-AC44-A4C6-46396C492FCD}" type="presParOf" srcId="{B9AB0F40-CD8F-694C-92D5-35DA5DA235C7}" destId="{E61237EF-9B7D-7C4F-8ED9-E123EDAB52D1}" srcOrd="1" destOrd="0" presId="urn:microsoft.com/office/officeart/2005/8/layout/hierarchy1"/>
    <dgm:cxn modelId="{B5E0D4B2-E858-054C-BB76-C5B54BAAA617}" type="presParOf" srcId="{A58905BC-A220-7C4C-81A8-B2A362879F55}" destId="{58266520-F20B-1540-84FB-8061F4E2E674}" srcOrd="1" destOrd="0" presId="urn:microsoft.com/office/officeart/2005/8/layout/hierarchy1"/>
    <dgm:cxn modelId="{BD49AF7E-A50E-2C4D-93BA-E58C21B434C9}" type="presParOf" srcId="{58266520-F20B-1540-84FB-8061F4E2E674}" destId="{B5C8254A-F7D4-DF46-A5CB-78E000902E1A}" srcOrd="0" destOrd="0" presId="urn:microsoft.com/office/officeart/2005/8/layout/hierarchy1"/>
    <dgm:cxn modelId="{12427742-8314-8E4D-BDA8-25FE89FE0BB4}" type="presParOf" srcId="{58266520-F20B-1540-84FB-8061F4E2E674}" destId="{00833CA0-AC0C-4549-8F68-D7D6E4E08D53}" srcOrd="1" destOrd="0" presId="urn:microsoft.com/office/officeart/2005/8/layout/hierarchy1"/>
    <dgm:cxn modelId="{BDA17207-976B-CA4C-AA96-9753BF5E82EB}" type="presParOf" srcId="{00833CA0-AC0C-4549-8F68-D7D6E4E08D53}" destId="{4407E961-C965-0B41-880A-E8C94818E790}" srcOrd="0" destOrd="0" presId="urn:microsoft.com/office/officeart/2005/8/layout/hierarchy1"/>
    <dgm:cxn modelId="{B496F774-90DA-9543-A988-9F45B44FBB7F}" type="presParOf" srcId="{4407E961-C965-0B41-880A-E8C94818E790}" destId="{5C91F441-FBDA-2F44-AE3E-CC4F9144A7EB}" srcOrd="0" destOrd="0" presId="urn:microsoft.com/office/officeart/2005/8/layout/hierarchy1"/>
    <dgm:cxn modelId="{D29F8F90-BEA1-8B42-9C93-96523AB13EA2}" type="presParOf" srcId="{4407E961-C965-0B41-880A-E8C94818E790}" destId="{1290CC11-E877-0746-BC4D-5C566F6178AF}" srcOrd="1" destOrd="0" presId="urn:microsoft.com/office/officeart/2005/8/layout/hierarchy1"/>
    <dgm:cxn modelId="{8556B4C6-890F-FE45-B9AF-8EB765C55A6C}" type="presParOf" srcId="{00833CA0-AC0C-4549-8F68-D7D6E4E08D53}" destId="{F93AAF47-6864-9841-9938-3BF6DC1FE0DF}" srcOrd="1" destOrd="0" presId="urn:microsoft.com/office/officeart/2005/8/layout/hierarchy1"/>
    <dgm:cxn modelId="{C516E7A8-4B56-3C44-AAD0-838698E87606}" type="presParOf" srcId="{58266520-F20B-1540-84FB-8061F4E2E674}" destId="{ABC1352E-E5F1-FA49-A49E-3C2391E3D6DF}" srcOrd="2" destOrd="0" presId="urn:microsoft.com/office/officeart/2005/8/layout/hierarchy1"/>
    <dgm:cxn modelId="{06C2D84C-E591-C848-8126-83A7718A6956}" type="presParOf" srcId="{58266520-F20B-1540-84FB-8061F4E2E674}" destId="{1809DA2F-0259-9A4A-B7FE-E0A0888E6A75}" srcOrd="3" destOrd="0" presId="urn:microsoft.com/office/officeart/2005/8/layout/hierarchy1"/>
    <dgm:cxn modelId="{E5D6074D-71F2-5644-A117-62A1B678D7D6}" type="presParOf" srcId="{1809DA2F-0259-9A4A-B7FE-E0A0888E6A75}" destId="{23D8791D-9887-2F47-9D88-2726C939ECB3}" srcOrd="0" destOrd="0" presId="urn:microsoft.com/office/officeart/2005/8/layout/hierarchy1"/>
    <dgm:cxn modelId="{58CDFED7-E5C1-ED4E-8A0D-AE135ACE7970}" type="presParOf" srcId="{23D8791D-9887-2F47-9D88-2726C939ECB3}" destId="{EC8D02A5-A0A7-8B4F-AE80-EF26CD172B85}" srcOrd="0" destOrd="0" presId="urn:microsoft.com/office/officeart/2005/8/layout/hierarchy1"/>
    <dgm:cxn modelId="{9E29C886-5DFF-6A48-9BAE-7F498F33D027}" type="presParOf" srcId="{23D8791D-9887-2F47-9D88-2726C939ECB3}" destId="{5BADE74D-5D6B-F845-9D0D-DCCA0C045B3C}" srcOrd="1" destOrd="0" presId="urn:microsoft.com/office/officeart/2005/8/layout/hierarchy1"/>
    <dgm:cxn modelId="{B0D78260-E382-C440-93B0-B80854D21C32}" type="presParOf" srcId="{1809DA2F-0259-9A4A-B7FE-E0A0888E6A75}" destId="{6D68A751-B299-164C-8162-4CB25E8CBA2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BC4E5F-0A75-FD48-ABED-AD108DEA370B}" type="doc">
      <dgm:prSet loTypeId="urn:microsoft.com/office/officeart/2005/8/layout/target1" loCatId="" qsTypeId="urn:microsoft.com/office/officeart/2005/8/quickstyle/simple1" qsCatId="simple" csTypeId="urn:microsoft.com/office/officeart/2005/8/colors/accent1_2" csCatId="accent1" phldr="1"/>
      <dgm:spPr/>
    </dgm:pt>
    <dgm:pt modelId="{B875CDF7-213F-5246-A4F1-E9547910EB8B}">
      <dgm:prSet phldrT="[Text]"/>
      <dgm:spPr/>
      <dgm:t>
        <a:bodyPr/>
        <a:lstStyle/>
        <a:p>
          <a:r>
            <a:rPr lang="en-US" dirty="0"/>
            <a:t>Face to Face Class</a:t>
          </a:r>
        </a:p>
      </dgm:t>
    </dgm:pt>
    <dgm:pt modelId="{D1397B34-E8E9-034A-8541-2F02EC19F4DA}" type="parTrans" cxnId="{3FFF3BE0-CDAD-9742-9E81-24ADFD711B92}">
      <dgm:prSet/>
      <dgm:spPr/>
      <dgm:t>
        <a:bodyPr/>
        <a:lstStyle/>
        <a:p>
          <a:endParaRPr lang="en-US"/>
        </a:p>
      </dgm:t>
    </dgm:pt>
    <dgm:pt modelId="{000714F5-BE6D-C646-BE14-963CF5FFD0FD}" type="sibTrans" cxnId="{3FFF3BE0-CDAD-9742-9E81-24ADFD711B92}">
      <dgm:prSet/>
      <dgm:spPr/>
      <dgm:t>
        <a:bodyPr/>
        <a:lstStyle/>
        <a:p>
          <a:endParaRPr lang="en-US"/>
        </a:p>
      </dgm:t>
    </dgm:pt>
    <dgm:pt modelId="{92D45B52-7CE5-6549-BDFF-C893AD31EFA6}">
      <dgm:prSet phldrT="[Text]"/>
      <dgm:spPr/>
      <dgm:t>
        <a:bodyPr/>
        <a:lstStyle/>
        <a:p>
          <a:r>
            <a:rPr lang="en-US" dirty="0"/>
            <a:t>Online self-study</a:t>
          </a:r>
        </a:p>
      </dgm:t>
    </dgm:pt>
    <dgm:pt modelId="{D71CF2CF-561B-C540-983C-E65E998C3775}" type="parTrans" cxnId="{EB4A8A78-C4E5-BC40-82B7-742DFA6B28D5}">
      <dgm:prSet/>
      <dgm:spPr/>
      <dgm:t>
        <a:bodyPr/>
        <a:lstStyle/>
        <a:p>
          <a:endParaRPr lang="en-US"/>
        </a:p>
      </dgm:t>
    </dgm:pt>
    <dgm:pt modelId="{0AAE8ED0-99DB-1646-B317-726EB8057A89}" type="sibTrans" cxnId="{EB4A8A78-C4E5-BC40-82B7-742DFA6B28D5}">
      <dgm:prSet/>
      <dgm:spPr/>
      <dgm:t>
        <a:bodyPr/>
        <a:lstStyle/>
        <a:p>
          <a:endParaRPr lang="en-US"/>
        </a:p>
      </dgm:t>
    </dgm:pt>
    <dgm:pt modelId="{70C05D60-B411-6240-9A44-407AF4159D47}">
      <dgm:prSet phldrT="[Text]"/>
      <dgm:spPr/>
      <dgm:t>
        <a:bodyPr/>
        <a:lstStyle/>
        <a:p>
          <a:r>
            <a:rPr lang="en-US" dirty="0"/>
            <a:t>Video class with </a:t>
          </a:r>
        </a:p>
        <a:p>
          <a:r>
            <a:rPr lang="en-US" dirty="0"/>
            <a:t>Auxiliary Instructors</a:t>
          </a:r>
        </a:p>
      </dgm:t>
    </dgm:pt>
    <dgm:pt modelId="{DAB41086-14D7-CB4E-9187-2BFB8DB3791C}" type="parTrans" cxnId="{5632272F-4CD6-A049-A928-6205BF4F5294}">
      <dgm:prSet/>
      <dgm:spPr/>
      <dgm:t>
        <a:bodyPr/>
        <a:lstStyle/>
        <a:p>
          <a:endParaRPr lang="en-US"/>
        </a:p>
      </dgm:t>
    </dgm:pt>
    <dgm:pt modelId="{5B158EBE-7C2D-9F43-8FFF-EFC8F543298C}" type="sibTrans" cxnId="{5632272F-4CD6-A049-A928-6205BF4F5294}">
      <dgm:prSet/>
      <dgm:spPr/>
      <dgm:t>
        <a:bodyPr/>
        <a:lstStyle/>
        <a:p>
          <a:endParaRPr lang="en-US"/>
        </a:p>
      </dgm:t>
    </dgm:pt>
    <dgm:pt modelId="{7A4BD627-4A72-494A-8AC8-7BC317717E84}" type="pres">
      <dgm:prSet presAssocID="{DEBC4E5F-0A75-FD48-ABED-AD108DEA370B}" presName="composite" presStyleCnt="0">
        <dgm:presLayoutVars>
          <dgm:chMax val="5"/>
          <dgm:dir/>
          <dgm:resizeHandles val="exact"/>
        </dgm:presLayoutVars>
      </dgm:prSet>
      <dgm:spPr/>
    </dgm:pt>
    <dgm:pt modelId="{0A7600E3-68AA-AD40-B568-0641864AEB06}" type="pres">
      <dgm:prSet presAssocID="{B875CDF7-213F-5246-A4F1-E9547910EB8B}" presName="circle1" presStyleLbl="lnNode1" presStyleIdx="0" presStyleCnt="3"/>
      <dgm:spPr/>
    </dgm:pt>
    <dgm:pt modelId="{22E33A87-67A6-BF4E-AED8-33CDCBF08847}" type="pres">
      <dgm:prSet presAssocID="{B875CDF7-213F-5246-A4F1-E9547910EB8B}" presName="text1" presStyleLbl="revTx" presStyleIdx="0" presStyleCnt="3" custScaleX="170900" custLinFactNeighborX="45472">
        <dgm:presLayoutVars>
          <dgm:bulletEnabled val="1"/>
        </dgm:presLayoutVars>
      </dgm:prSet>
      <dgm:spPr/>
    </dgm:pt>
    <dgm:pt modelId="{52A4ED63-4BA7-C049-8C17-6C4871B878C7}" type="pres">
      <dgm:prSet presAssocID="{B875CDF7-213F-5246-A4F1-E9547910EB8B}" presName="line1" presStyleLbl="callout" presStyleIdx="0" presStyleCnt="6"/>
      <dgm:spPr/>
    </dgm:pt>
    <dgm:pt modelId="{EC2B9F0C-991A-634E-BDA7-CCBE612A574D}" type="pres">
      <dgm:prSet presAssocID="{B875CDF7-213F-5246-A4F1-E9547910EB8B}" presName="d1" presStyleLbl="callout" presStyleIdx="1" presStyleCnt="6"/>
      <dgm:spPr/>
    </dgm:pt>
    <dgm:pt modelId="{A00A75AA-8B6E-F740-80A0-553574128A43}" type="pres">
      <dgm:prSet presAssocID="{92D45B52-7CE5-6549-BDFF-C893AD31EFA6}" presName="circle2" presStyleLbl="lnNode1" presStyleIdx="1" presStyleCnt="3"/>
      <dgm:spPr/>
    </dgm:pt>
    <dgm:pt modelId="{DEC8056F-9F6A-714E-BE63-626C1CEBE5D6}" type="pres">
      <dgm:prSet presAssocID="{92D45B52-7CE5-6549-BDFF-C893AD31EFA6}" presName="text2" presStyleLbl="revTx" presStyleIdx="1" presStyleCnt="3" custScaleX="154669" custScaleY="98849" custLinFactNeighborX="37352">
        <dgm:presLayoutVars>
          <dgm:bulletEnabled val="1"/>
        </dgm:presLayoutVars>
      </dgm:prSet>
      <dgm:spPr/>
    </dgm:pt>
    <dgm:pt modelId="{A4C4D190-221E-E446-9917-C837005B3E1F}" type="pres">
      <dgm:prSet presAssocID="{92D45B52-7CE5-6549-BDFF-C893AD31EFA6}" presName="line2" presStyleLbl="callout" presStyleIdx="2" presStyleCnt="6"/>
      <dgm:spPr/>
    </dgm:pt>
    <dgm:pt modelId="{A0432F2F-A2C7-B340-84D9-9BB7C19E482A}" type="pres">
      <dgm:prSet presAssocID="{92D45B52-7CE5-6549-BDFF-C893AD31EFA6}" presName="d2" presStyleLbl="callout" presStyleIdx="3" presStyleCnt="6"/>
      <dgm:spPr/>
    </dgm:pt>
    <dgm:pt modelId="{9968A5F2-D6A3-094B-A906-EB7572C8BD1A}" type="pres">
      <dgm:prSet presAssocID="{70C05D60-B411-6240-9A44-407AF4159D47}" presName="circle3" presStyleLbl="lnNode1" presStyleIdx="2" presStyleCnt="3"/>
      <dgm:spPr/>
    </dgm:pt>
    <dgm:pt modelId="{626AB7E0-D18F-2045-B57E-7A65C8B4A232}" type="pres">
      <dgm:prSet presAssocID="{70C05D60-B411-6240-9A44-407AF4159D47}" presName="text3" presStyleLbl="revTx" presStyleIdx="2" presStyleCnt="3" custScaleX="198497" custLinFactNeighborX="57652">
        <dgm:presLayoutVars>
          <dgm:bulletEnabled val="1"/>
        </dgm:presLayoutVars>
      </dgm:prSet>
      <dgm:spPr/>
    </dgm:pt>
    <dgm:pt modelId="{AA6B856A-BE83-5648-9374-62007D0A5208}" type="pres">
      <dgm:prSet presAssocID="{70C05D60-B411-6240-9A44-407AF4159D47}" presName="line3" presStyleLbl="callout" presStyleIdx="4" presStyleCnt="6"/>
      <dgm:spPr/>
    </dgm:pt>
    <dgm:pt modelId="{7DA9BE3A-D984-7C4E-B606-63E662E1C13F}" type="pres">
      <dgm:prSet presAssocID="{70C05D60-B411-6240-9A44-407AF4159D47}" presName="d3" presStyleLbl="callout" presStyleIdx="5" presStyleCnt="6"/>
      <dgm:spPr/>
    </dgm:pt>
  </dgm:ptLst>
  <dgm:cxnLst>
    <dgm:cxn modelId="{5632272F-4CD6-A049-A928-6205BF4F5294}" srcId="{DEBC4E5F-0A75-FD48-ABED-AD108DEA370B}" destId="{70C05D60-B411-6240-9A44-407AF4159D47}" srcOrd="2" destOrd="0" parTransId="{DAB41086-14D7-CB4E-9187-2BFB8DB3791C}" sibTransId="{5B158EBE-7C2D-9F43-8FFF-EFC8F543298C}"/>
    <dgm:cxn modelId="{EB4A8A78-C4E5-BC40-82B7-742DFA6B28D5}" srcId="{DEBC4E5F-0A75-FD48-ABED-AD108DEA370B}" destId="{92D45B52-7CE5-6549-BDFF-C893AD31EFA6}" srcOrd="1" destOrd="0" parTransId="{D71CF2CF-561B-C540-983C-E65E998C3775}" sibTransId="{0AAE8ED0-99DB-1646-B317-726EB8057A89}"/>
    <dgm:cxn modelId="{5DB0A37A-9951-664C-840B-195B0AB9E3CF}" type="presOf" srcId="{92D45B52-7CE5-6549-BDFF-C893AD31EFA6}" destId="{DEC8056F-9F6A-714E-BE63-626C1CEBE5D6}" srcOrd="0" destOrd="0" presId="urn:microsoft.com/office/officeart/2005/8/layout/target1"/>
    <dgm:cxn modelId="{C1202287-CD32-0C41-A3D9-A4D2A5178A94}" type="presOf" srcId="{B875CDF7-213F-5246-A4F1-E9547910EB8B}" destId="{22E33A87-67A6-BF4E-AED8-33CDCBF08847}" srcOrd="0" destOrd="0" presId="urn:microsoft.com/office/officeart/2005/8/layout/target1"/>
    <dgm:cxn modelId="{76D0E29B-9952-0C41-BF0C-2ADDC6980EC7}" type="presOf" srcId="{DEBC4E5F-0A75-FD48-ABED-AD108DEA370B}" destId="{7A4BD627-4A72-494A-8AC8-7BC317717E84}" srcOrd="0" destOrd="0" presId="urn:microsoft.com/office/officeart/2005/8/layout/target1"/>
    <dgm:cxn modelId="{6B7880C5-2E73-7644-A088-080A7BA4B0EE}" type="presOf" srcId="{70C05D60-B411-6240-9A44-407AF4159D47}" destId="{626AB7E0-D18F-2045-B57E-7A65C8B4A232}" srcOrd="0" destOrd="0" presId="urn:microsoft.com/office/officeart/2005/8/layout/target1"/>
    <dgm:cxn modelId="{3FFF3BE0-CDAD-9742-9E81-24ADFD711B92}" srcId="{DEBC4E5F-0A75-FD48-ABED-AD108DEA370B}" destId="{B875CDF7-213F-5246-A4F1-E9547910EB8B}" srcOrd="0" destOrd="0" parTransId="{D1397B34-E8E9-034A-8541-2F02EC19F4DA}" sibTransId="{000714F5-BE6D-C646-BE14-963CF5FFD0FD}"/>
    <dgm:cxn modelId="{6BE22C06-A4F8-3648-B4EB-54D14DD422AA}" type="presParOf" srcId="{7A4BD627-4A72-494A-8AC8-7BC317717E84}" destId="{0A7600E3-68AA-AD40-B568-0641864AEB06}" srcOrd="0" destOrd="0" presId="urn:microsoft.com/office/officeart/2005/8/layout/target1"/>
    <dgm:cxn modelId="{3CB5C51C-A207-3840-AE62-7142B132B80E}" type="presParOf" srcId="{7A4BD627-4A72-494A-8AC8-7BC317717E84}" destId="{22E33A87-67A6-BF4E-AED8-33CDCBF08847}" srcOrd="1" destOrd="0" presId="urn:microsoft.com/office/officeart/2005/8/layout/target1"/>
    <dgm:cxn modelId="{89C50059-0E98-7C40-8748-F51678B6C3EA}" type="presParOf" srcId="{7A4BD627-4A72-494A-8AC8-7BC317717E84}" destId="{52A4ED63-4BA7-C049-8C17-6C4871B878C7}" srcOrd="2" destOrd="0" presId="urn:microsoft.com/office/officeart/2005/8/layout/target1"/>
    <dgm:cxn modelId="{D0686BA0-1505-FD46-9C79-CF08ABDD7A9F}" type="presParOf" srcId="{7A4BD627-4A72-494A-8AC8-7BC317717E84}" destId="{EC2B9F0C-991A-634E-BDA7-CCBE612A574D}" srcOrd="3" destOrd="0" presId="urn:microsoft.com/office/officeart/2005/8/layout/target1"/>
    <dgm:cxn modelId="{134E39BB-97B1-F54A-AD05-1662FAC8D4EB}" type="presParOf" srcId="{7A4BD627-4A72-494A-8AC8-7BC317717E84}" destId="{A00A75AA-8B6E-F740-80A0-553574128A43}" srcOrd="4" destOrd="0" presId="urn:microsoft.com/office/officeart/2005/8/layout/target1"/>
    <dgm:cxn modelId="{6FE5425D-A9F6-914B-AACB-CB27D1A08CEB}" type="presParOf" srcId="{7A4BD627-4A72-494A-8AC8-7BC317717E84}" destId="{DEC8056F-9F6A-714E-BE63-626C1CEBE5D6}" srcOrd="5" destOrd="0" presId="urn:microsoft.com/office/officeart/2005/8/layout/target1"/>
    <dgm:cxn modelId="{FBC6E58C-D2CD-2B4E-9D73-D48059CFDAB5}" type="presParOf" srcId="{7A4BD627-4A72-494A-8AC8-7BC317717E84}" destId="{A4C4D190-221E-E446-9917-C837005B3E1F}" srcOrd="6" destOrd="0" presId="urn:microsoft.com/office/officeart/2005/8/layout/target1"/>
    <dgm:cxn modelId="{ECB14B40-D83D-B74B-9800-FD4AD1383A13}" type="presParOf" srcId="{7A4BD627-4A72-494A-8AC8-7BC317717E84}" destId="{A0432F2F-A2C7-B340-84D9-9BB7C19E482A}" srcOrd="7" destOrd="0" presId="urn:microsoft.com/office/officeart/2005/8/layout/target1"/>
    <dgm:cxn modelId="{D779E4C7-27AA-FF48-BFAB-B8CEF0077194}" type="presParOf" srcId="{7A4BD627-4A72-494A-8AC8-7BC317717E84}" destId="{9968A5F2-D6A3-094B-A906-EB7572C8BD1A}" srcOrd="8" destOrd="0" presId="urn:microsoft.com/office/officeart/2005/8/layout/target1"/>
    <dgm:cxn modelId="{2E13BA48-E258-FD43-B6F3-E1D390A6AB84}" type="presParOf" srcId="{7A4BD627-4A72-494A-8AC8-7BC317717E84}" destId="{626AB7E0-D18F-2045-B57E-7A65C8B4A232}" srcOrd="9" destOrd="0" presId="urn:microsoft.com/office/officeart/2005/8/layout/target1"/>
    <dgm:cxn modelId="{75DCF0FF-822F-2A4E-99DD-7B10CD97C3D2}" type="presParOf" srcId="{7A4BD627-4A72-494A-8AC8-7BC317717E84}" destId="{AA6B856A-BE83-5648-9374-62007D0A5208}" srcOrd="10" destOrd="0" presId="urn:microsoft.com/office/officeart/2005/8/layout/target1"/>
    <dgm:cxn modelId="{9103D3E7-FB7B-D540-93CA-3DA17A29CA6D}" type="presParOf" srcId="{7A4BD627-4A72-494A-8AC8-7BC317717E84}" destId="{7DA9BE3A-D984-7C4E-B606-63E662E1C13F}"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2BBEFC-CFBC-1B47-9121-D930B86E6ED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0D0B060C-57B8-034B-BA58-C72B99E67640}">
      <dgm:prSet phldrT="[Text]"/>
      <dgm:spPr/>
      <dgm:t>
        <a:bodyPr/>
        <a:lstStyle/>
        <a:p>
          <a:r>
            <a:rPr lang="en-US" dirty="0"/>
            <a:t>Market/</a:t>
          </a:r>
        </a:p>
        <a:p>
          <a:r>
            <a:rPr lang="en-US" dirty="0"/>
            <a:t>Sales</a:t>
          </a:r>
        </a:p>
      </dgm:t>
    </dgm:pt>
    <dgm:pt modelId="{5F2EE223-5EBE-D443-A013-DBCAE11236F6}" type="parTrans" cxnId="{F11841AC-6D9B-4148-A393-FE6377C15242}">
      <dgm:prSet/>
      <dgm:spPr/>
      <dgm:t>
        <a:bodyPr/>
        <a:lstStyle/>
        <a:p>
          <a:endParaRPr lang="en-US"/>
        </a:p>
      </dgm:t>
    </dgm:pt>
    <dgm:pt modelId="{3A89BBE1-6AA9-974C-B344-86F7B568779F}" type="sibTrans" cxnId="{F11841AC-6D9B-4148-A393-FE6377C15242}">
      <dgm:prSet/>
      <dgm:spPr/>
      <dgm:t>
        <a:bodyPr/>
        <a:lstStyle/>
        <a:p>
          <a:endParaRPr lang="en-US" dirty="0"/>
        </a:p>
      </dgm:t>
    </dgm:pt>
    <dgm:pt modelId="{92583460-8463-414A-A7C9-58D5AD21BAEE}">
      <dgm:prSet phldrT="[Text]"/>
      <dgm:spPr/>
      <dgm:t>
        <a:bodyPr/>
        <a:lstStyle/>
        <a:p>
          <a:r>
            <a:rPr lang="en-US" dirty="0"/>
            <a:t>Register/</a:t>
          </a:r>
        </a:p>
        <a:p>
          <a:r>
            <a:rPr lang="en-US" dirty="0"/>
            <a:t>Payment</a:t>
          </a:r>
        </a:p>
      </dgm:t>
    </dgm:pt>
    <dgm:pt modelId="{D9C3AB79-C567-7D4B-A52C-42656BF16562}" type="parTrans" cxnId="{926628CA-88CB-AB48-BBE8-84A4EB13CE97}">
      <dgm:prSet/>
      <dgm:spPr/>
      <dgm:t>
        <a:bodyPr/>
        <a:lstStyle/>
        <a:p>
          <a:endParaRPr lang="en-US"/>
        </a:p>
      </dgm:t>
    </dgm:pt>
    <dgm:pt modelId="{C245B613-E81E-6549-B98C-21BB150E08A4}" type="sibTrans" cxnId="{926628CA-88CB-AB48-BBE8-84A4EB13CE97}">
      <dgm:prSet/>
      <dgm:spPr/>
      <dgm:t>
        <a:bodyPr/>
        <a:lstStyle/>
        <a:p>
          <a:endParaRPr lang="en-US" dirty="0"/>
        </a:p>
      </dgm:t>
    </dgm:pt>
    <dgm:pt modelId="{C4683934-2B03-7242-9858-96EAF5D1CD6B}">
      <dgm:prSet phldrT="[Text]"/>
      <dgm:spPr/>
      <dgm:t>
        <a:bodyPr/>
        <a:lstStyle/>
        <a:p>
          <a:r>
            <a:rPr lang="en-US" dirty="0"/>
            <a:t>Class/</a:t>
          </a:r>
        </a:p>
        <a:p>
          <a:r>
            <a:rPr lang="en-US" dirty="0"/>
            <a:t>Test</a:t>
          </a:r>
        </a:p>
      </dgm:t>
    </dgm:pt>
    <dgm:pt modelId="{5BF40899-4BB3-C844-A238-A0D82CCA616F}" type="parTrans" cxnId="{E7C2D12B-41E0-2F44-AF19-DB10B9C713CF}">
      <dgm:prSet/>
      <dgm:spPr/>
      <dgm:t>
        <a:bodyPr/>
        <a:lstStyle/>
        <a:p>
          <a:endParaRPr lang="en-US"/>
        </a:p>
      </dgm:t>
    </dgm:pt>
    <dgm:pt modelId="{4522660F-0546-6149-84FB-68E75D8368FF}" type="sibTrans" cxnId="{E7C2D12B-41E0-2F44-AF19-DB10B9C713CF}">
      <dgm:prSet/>
      <dgm:spPr/>
      <dgm:t>
        <a:bodyPr/>
        <a:lstStyle/>
        <a:p>
          <a:endParaRPr lang="en-US" dirty="0"/>
        </a:p>
      </dgm:t>
    </dgm:pt>
    <dgm:pt modelId="{C2D55C86-0627-D340-A5CD-B51B5469F41A}">
      <dgm:prSet phldrT="[Text]"/>
      <dgm:spPr/>
      <dgm:t>
        <a:bodyPr/>
        <a:lstStyle/>
        <a:p>
          <a:r>
            <a:rPr lang="en-US" dirty="0"/>
            <a:t>Survey/</a:t>
          </a:r>
        </a:p>
        <a:p>
          <a:r>
            <a:rPr lang="en-US" dirty="0"/>
            <a:t>Cross-sell</a:t>
          </a:r>
        </a:p>
      </dgm:t>
    </dgm:pt>
    <dgm:pt modelId="{AD0620B8-675D-4F49-82C3-9CF2F3D7568A}" type="parTrans" cxnId="{2BB03AF8-2CCB-9A4D-84EA-DFB8ED15F1A7}">
      <dgm:prSet/>
      <dgm:spPr/>
      <dgm:t>
        <a:bodyPr/>
        <a:lstStyle/>
        <a:p>
          <a:endParaRPr lang="en-US"/>
        </a:p>
      </dgm:t>
    </dgm:pt>
    <dgm:pt modelId="{B4B47B1D-27FF-7F44-A39F-CAC945AA06F1}" type="sibTrans" cxnId="{2BB03AF8-2CCB-9A4D-84EA-DFB8ED15F1A7}">
      <dgm:prSet/>
      <dgm:spPr/>
      <dgm:t>
        <a:bodyPr/>
        <a:lstStyle/>
        <a:p>
          <a:endParaRPr lang="en-US" dirty="0"/>
        </a:p>
      </dgm:t>
    </dgm:pt>
    <dgm:pt modelId="{E10CD96D-0B18-6245-B3B8-83B7FADA13AC}">
      <dgm:prSet phldrT="[Text]"/>
      <dgm:spPr/>
      <dgm:t>
        <a:bodyPr/>
        <a:lstStyle/>
        <a:p>
          <a:r>
            <a:rPr lang="en-US" dirty="0"/>
            <a:t>Recruit/</a:t>
          </a:r>
        </a:p>
        <a:p>
          <a:r>
            <a:rPr lang="en-US" dirty="0"/>
            <a:t>Retain</a:t>
          </a:r>
        </a:p>
      </dgm:t>
    </dgm:pt>
    <dgm:pt modelId="{677962DB-F091-8A42-9DAF-327E2CFEA0B2}" type="parTrans" cxnId="{994EC8FA-08F0-9944-9655-4EC4947CDB3F}">
      <dgm:prSet/>
      <dgm:spPr/>
      <dgm:t>
        <a:bodyPr/>
        <a:lstStyle/>
        <a:p>
          <a:endParaRPr lang="en-US"/>
        </a:p>
      </dgm:t>
    </dgm:pt>
    <dgm:pt modelId="{B05EE040-0AE3-5843-945C-D333CCBCD814}" type="sibTrans" cxnId="{994EC8FA-08F0-9944-9655-4EC4947CDB3F}">
      <dgm:prSet/>
      <dgm:spPr/>
      <dgm:t>
        <a:bodyPr/>
        <a:lstStyle/>
        <a:p>
          <a:endParaRPr lang="en-US" dirty="0"/>
        </a:p>
      </dgm:t>
    </dgm:pt>
    <dgm:pt modelId="{EF4E7F4E-989F-0041-A008-5925DA28EB15}">
      <dgm:prSet/>
      <dgm:spPr/>
      <dgm:t>
        <a:bodyPr/>
        <a:lstStyle/>
        <a:p>
          <a:r>
            <a:rPr lang="en-US" dirty="0"/>
            <a:t>Member/</a:t>
          </a:r>
        </a:p>
        <a:p>
          <a:r>
            <a:rPr lang="en-US" dirty="0"/>
            <a:t>Officer</a:t>
          </a:r>
        </a:p>
      </dgm:t>
    </dgm:pt>
    <dgm:pt modelId="{8D7CE1B3-7620-BD4B-B274-86471130047E}" type="parTrans" cxnId="{AFD7BFB4-7F95-9846-8911-768CA953D91E}">
      <dgm:prSet/>
      <dgm:spPr/>
      <dgm:t>
        <a:bodyPr/>
        <a:lstStyle/>
        <a:p>
          <a:endParaRPr lang="en-US"/>
        </a:p>
      </dgm:t>
    </dgm:pt>
    <dgm:pt modelId="{515AB7E2-35F3-E144-913B-F59B36D7AE25}" type="sibTrans" cxnId="{AFD7BFB4-7F95-9846-8911-768CA953D91E}">
      <dgm:prSet/>
      <dgm:spPr/>
      <dgm:t>
        <a:bodyPr/>
        <a:lstStyle/>
        <a:p>
          <a:endParaRPr lang="en-US"/>
        </a:p>
      </dgm:t>
    </dgm:pt>
    <dgm:pt modelId="{42E0FEC7-506F-C343-B915-240BC25B2053}" type="pres">
      <dgm:prSet presAssocID="{4A2BBEFC-CFBC-1B47-9121-D930B86E6ED5}" presName="cycle" presStyleCnt="0">
        <dgm:presLayoutVars>
          <dgm:dir/>
          <dgm:resizeHandles val="exact"/>
        </dgm:presLayoutVars>
      </dgm:prSet>
      <dgm:spPr/>
    </dgm:pt>
    <dgm:pt modelId="{78969A7E-DCEA-4C4D-A0A5-2077BF19F476}" type="pres">
      <dgm:prSet presAssocID="{0D0B060C-57B8-034B-BA58-C72B99E67640}" presName="dummy" presStyleCnt="0"/>
      <dgm:spPr/>
    </dgm:pt>
    <dgm:pt modelId="{624956AA-84B6-C142-9FB0-C9AF48750D36}" type="pres">
      <dgm:prSet presAssocID="{0D0B060C-57B8-034B-BA58-C72B99E67640}" presName="node" presStyleLbl="revTx" presStyleIdx="0" presStyleCnt="6">
        <dgm:presLayoutVars>
          <dgm:bulletEnabled val="1"/>
        </dgm:presLayoutVars>
      </dgm:prSet>
      <dgm:spPr/>
    </dgm:pt>
    <dgm:pt modelId="{3F718DB4-FCF4-144E-936A-6A8CDA4DE9B6}" type="pres">
      <dgm:prSet presAssocID="{3A89BBE1-6AA9-974C-B344-86F7B568779F}" presName="sibTrans" presStyleLbl="node1" presStyleIdx="0" presStyleCnt="6"/>
      <dgm:spPr/>
    </dgm:pt>
    <dgm:pt modelId="{BA139DEE-936B-794D-9669-12780F9A82C1}" type="pres">
      <dgm:prSet presAssocID="{92583460-8463-414A-A7C9-58D5AD21BAEE}" presName="dummy" presStyleCnt="0"/>
      <dgm:spPr/>
    </dgm:pt>
    <dgm:pt modelId="{7F04D449-3AE0-E44F-95AE-C78801840BB0}" type="pres">
      <dgm:prSet presAssocID="{92583460-8463-414A-A7C9-58D5AD21BAEE}" presName="node" presStyleLbl="revTx" presStyleIdx="1" presStyleCnt="6">
        <dgm:presLayoutVars>
          <dgm:bulletEnabled val="1"/>
        </dgm:presLayoutVars>
      </dgm:prSet>
      <dgm:spPr/>
    </dgm:pt>
    <dgm:pt modelId="{83B6872C-B9CB-9247-A553-067FCC81A2CF}" type="pres">
      <dgm:prSet presAssocID="{C245B613-E81E-6549-B98C-21BB150E08A4}" presName="sibTrans" presStyleLbl="node1" presStyleIdx="1" presStyleCnt="6"/>
      <dgm:spPr/>
    </dgm:pt>
    <dgm:pt modelId="{2F3900BA-DE86-1E45-8309-B36C2FE31273}" type="pres">
      <dgm:prSet presAssocID="{C4683934-2B03-7242-9858-96EAF5D1CD6B}" presName="dummy" presStyleCnt="0"/>
      <dgm:spPr/>
    </dgm:pt>
    <dgm:pt modelId="{2D1B063C-6882-8B49-9E4A-BB922D7A0A85}" type="pres">
      <dgm:prSet presAssocID="{C4683934-2B03-7242-9858-96EAF5D1CD6B}" presName="node" presStyleLbl="revTx" presStyleIdx="2" presStyleCnt="6">
        <dgm:presLayoutVars>
          <dgm:bulletEnabled val="1"/>
        </dgm:presLayoutVars>
      </dgm:prSet>
      <dgm:spPr/>
    </dgm:pt>
    <dgm:pt modelId="{4F921956-99E2-2F4F-AB78-20DA0DC63791}" type="pres">
      <dgm:prSet presAssocID="{4522660F-0546-6149-84FB-68E75D8368FF}" presName="sibTrans" presStyleLbl="node1" presStyleIdx="2" presStyleCnt="6"/>
      <dgm:spPr/>
    </dgm:pt>
    <dgm:pt modelId="{E94C278F-0A3B-8443-B972-215893FE2B55}" type="pres">
      <dgm:prSet presAssocID="{C2D55C86-0627-D340-A5CD-B51B5469F41A}" presName="dummy" presStyleCnt="0"/>
      <dgm:spPr/>
    </dgm:pt>
    <dgm:pt modelId="{EEC74FFE-7CFF-EA4D-8485-398A887DD9F3}" type="pres">
      <dgm:prSet presAssocID="{C2D55C86-0627-D340-A5CD-B51B5469F41A}" presName="node" presStyleLbl="revTx" presStyleIdx="3" presStyleCnt="6">
        <dgm:presLayoutVars>
          <dgm:bulletEnabled val="1"/>
        </dgm:presLayoutVars>
      </dgm:prSet>
      <dgm:spPr/>
    </dgm:pt>
    <dgm:pt modelId="{3F016EE7-7B44-EB4A-A7FA-21EF99E22ED5}" type="pres">
      <dgm:prSet presAssocID="{B4B47B1D-27FF-7F44-A39F-CAC945AA06F1}" presName="sibTrans" presStyleLbl="node1" presStyleIdx="3" presStyleCnt="6"/>
      <dgm:spPr/>
    </dgm:pt>
    <dgm:pt modelId="{40206DB2-0839-0E41-BA2A-23DD6BB0F8F7}" type="pres">
      <dgm:prSet presAssocID="{E10CD96D-0B18-6245-B3B8-83B7FADA13AC}" presName="dummy" presStyleCnt="0"/>
      <dgm:spPr/>
    </dgm:pt>
    <dgm:pt modelId="{2D286E39-ED83-094C-8B62-492D90BE2559}" type="pres">
      <dgm:prSet presAssocID="{E10CD96D-0B18-6245-B3B8-83B7FADA13AC}" presName="node" presStyleLbl="revTx" presStyleIdx="4" presStyleCnt="6">
        <dgm:presLayoutVars>
          <dgm:bulletEnabled val="1"/>
        </dgm:presLayoutVars>
      </dgm:prSet>
      <dgm:spPr/>
    </dgm:pt>
    <dgm:pt modelId="{AE6AF744-8DD2-AF44-8955-0705AB553D1F}" type="pres">
      <dgm:prSet presAssocID="{B05EE040-0AE3-5843-945C-D333CCBCD814}" presName="sibTrans" presStyleLbl="node1" presStyleIdx="4" presStyleCnt="6"/>
      <dgm:spPr/>
    </dgm:pt>
    <dgm:pt modelId="{16554304-05DE-144E-8FDE-D8017FD1D99A}" type="pres">
      <dgm:prSet presAssocID="{EF4E7F4E-989F-0041-A008-5925DA28EB15}" presName="dummy" presStyleCnt="0"/>
      <dgm:spPr/>
    </dgm:pt>
    <dgm:pt modelId="{CF9CC3CC-C240-9C40-A658-5BF1A9C23BA8}" type="pres">
      <dgm:prSet presAssocID="{EF4E7F4E-989F-0041-A008-5925DA28EB15}" presName="node" presStyleLbl="revTx" presStyleIdx="5" presStyleCnt="6">
        <dgm:presLayoutVars>
          <dgm:bulletEnabled val="1"/>
        </dgm:presLayoutVars>
      </dgm:prSet>
      <dgm:spPr/>
    </dgm:pt>
    <dgm:pt modelId="{31E01E9C-AA6F-B948-AD20-878A7B097903}" type="pres">
      <dgm:prSet presAssocID="{515AB7E2-35F3-E144-913B-F59B36D7AE25}" presName="sibTrans" presStyleLbl="node1" presStyleIdx="5" presStyleCnt="6"/>
      <dgm:spPr/>
    </dgm:pt>
  </dgm:ptLst>
  <dgm:cxnLst>
    <dgm:cxn modelId="{42949A2A-11C4-C642-B423-4AEC11AD2C86}" type="presOf" srcId="{4522660F-0546-6149-84FB-68E75D8368FF}" destId="{4F921956-99E2-2F4F-AB78-20DA0DC63791}" srcOrd="0" destOrd="0" presId="urn:microsoft.com/office/officeart/2005/8/layout/cycle1"/>
    <dgm:cxn modelId="{E7C2D12B-41E0-2F44-AF19-DB10B9C713CF}" srcId="{4A2BBEFC-CFBC-1B47-9121-D930B86E6ED5}" destId="{C4683934-2B03-7242-9858-96EAF5D1CD6B}" srcOrd="2" destOrd="0" parTransId="{5BF40899-4BB3-C844-A238-A0D82CCA616F}" sibTransId="{4522660F-0546-6149-84FB-68E75D8368FF}"/>
    <dgm:cxn modelId="{093DB836-05C5-9F47-B26D-2C321E49C772}" type="presOf" srcId="{4A2BBEFC-CFBC-1B47-9121-D930B86E6ED5}" destId="{42E0FEC7-506F-C343-B915-240BC25B2053}" srcOrd="0" destOrd="0" presId="urn:microsoft.com/office/officeart/2005/8/layout/cycle1"/>
    <dgm:cxn modelId="{01BE6F4A-7B96-8E42-9C90-F1141CD273FB}" type="presOf" srcId="{92583460-8463-414A-A7C9-58D5AD21BAEE}" destId="{7F04D449-3AE0-E44F-95AE-C78801840BB0}" srcOrd="0" destOrd="0" presId="urn:microsoft.com/office/officeart/2005/8/layout/cycle1"/>
    <dgm:cxn modelId="{F74E2C4F-2650-5043-8F3F-00B1F27F2224}" type="presOf" srcId="{E10CD96D-0B18-6245-B3B8-83B7FADA13AC}" destId="{2D286E39-ED83-094C-8B62-492D90BE2559}" srcOrd="0" destOrd="0" presId="urn:microsoft.com/office/officeart/2005/8/layout/cycle1"/>
    <dgm:cxn modelId="{298EA855-2259-9C42-A61B-2AB8FDCB3F00}" type="presOf" srcId="{EF4E7F4E-989F-0041-A008-5925DA28EB15}" destId="{CF9CC3CC-C240-9C40-A658-5BF1A9C23BA8}" srcOrd="0" destOrd="0" presId="urn:microsoft.com/office/officeart/2005/8/layout/cycle1"/>
    <dgm:cxn modelId="{25D6A95E-DE3F-D545-8CA3-58B2B44C1A79}" type="presOf" srcId="{C245B613-E81E-6549-B98C-21BB150E08A4}" destId="{83B6872C-B9CB-9247-A553-067FCC81A2CF}" srcOrd="0" destOrd="0" presId="urn:microsoft.com/office/officeart/2005/8/layout/cycle1"/>
    <dgm:cxn modelId="{DBEC707A-FD97-204D-A9A3-97340A0D2E80}" type="presOf" srcId="{0D0B060C-57B8-034B-BA58-C72B99E67640}" destId="{624956AA-84B6-C142-9FB0-C9AF48750D36}" srcOrd="0" destOrd="0" presId="urn:microsoft.com/office/officeart/2005/8/layout/cycle1"/>
    <dgm:cxn modelId="{1DC89786-938B-EA42-9DCC-4095FB4E03A9}" type="presOf" srcId="{C4683934-2B03-7242-9858-96EAF5D1CD6B}" destId="{2D1B063C-6882-8B49-9E4A-BB922D7A0A85}" srcOrd="0" destOrd="0" presId="urn:microsoft.com/office/officeart/2005/8/layout/cycle1"/>
    <dgm:cxn modelId="{EB10048A-1D39-674E-85CE-53315AD68603}" type="presOf" srcId="{515AB7E2-35F3-E144-913B-F59B36D7AE25}" destId="{31E01E9C-AA6F-B948-AD20-878A7B097903}" srcOrd="0" destOrd="0" presId="urn:microsoft.com/office/officeart/2005/8/layout/cycle1"/>
    <dgm:cxn modelId="{CD461D90-E532-4E44-91A2-EE11A5460193}" type="presOf" srcId="{3A89BBE1-6AA9-974C-B344-86F7B568779F}" destId="{3F718DB4-FCF4-144E-936A-6A8CDA4DE9B6}" srcOrd="0" destOrd="0" presId="urn:microsoft.com/office/officeart/2005/8/layout/cycle1"/>
    <dgm:cxn modelId="{DED781A5-D59A-7343-9110-C7A0260169DB}" type="presOf" srcId="{C2D55C86-0627-D340-A5CD-B51B5469F41A}" destId="{EEC74FFE-7CFF-EA4D-8485-398A887DD9F3}" srcOrd="0" destOrd="0" presId="urn:microsoft.com/office/officeart/2005/8/layout/cycle1"/>
    <dgm:cxn modelId="{F11841AC-6D9B-4148-A393-FE6377C15242}" srcId="{4A2BBEFC-CFBC-1B47-9121-D930B86E6ED5}" destId="{0D0B060C-57B8-034B-BA58-C72B99E67640}" srcOrd="0" destOrd="0" parTransId="{5F2EE223-5EBE-D443-A013-DBCAE11236F6}" sibTransId="{3A89BBE1-6AA9-974C-B344-86F7B568779F}"/>
    <dgm:cxn modelId="{AFD7BFB4-7F95-9846-8911-768CA953D91E}" srcId="{4A2BBEFC-CFBC-1B47-9121-D930B86E6ED5}" destId="{EF4E7F4E-989F-0041-A008-5925DA28EB15}" srcOrd="5" destOrd="0" parTransId="{8D7CE1B3-7620-BD4B-B274-86471130047E}" sibTransId="{515AB7E2-35F3-E144-913B-F59B36D7AE25}"/>
    <dgm:cxn modelId="{926628CA-88CB-AB48-BBE8-84A4EB13CE97}" srcId="{4A2BBEFC-CFBC-1B47-9121-D930B86E6ED5}" destId="{92583460-8463-414A-A7C9-58D5AD21BAEE}" srcOrd="1" destOrd="0" parTransId="{D9C3AB79-C567-7D4B-A52C-42656BF16562}" sibTransId="{C245B613-E81E-6549-B98C-21BB150E08A4}"/>
    <dgm:cxn modelId="{50F2E8F7-273F-0A48-BA10-1762A1FABB0E}" type="presOf" srcId="{B4B47B1D-27FF-7F44-A39F-CAC945AA06F1}" destId="{3F016EE7-7B44-EB4A-A7FA-21EF99E22ED5}" srcOrd="0" destOrd="0" presId="urn:microsoft.com/office/officeart/2005/8/layout/cycle1"/>
    <dgm:cxn modelId="{2BB03AF8-2CCB-9A4D-84EA-DFB8ED15F1A7}" srcId="{4A2BBEFC-CFBC-1B47-9121-D930B86E6ED5}" destId="{C2D55C86-0627-D340-A5CD-B51B5469F41A}" srcOrd="3" destOrd="0" parTransId="{AD0620B8-675D-4F49-82C3-9CF2F3D7568A}" sibTransId="{B4B47B1D-27FF-7F44-A39F-CAC945AA06F1}"/>
    <dgm:cxn modelId="{994EC8FA-08F0-9944-9655-4EC4947CDB3F}" srcId="{4A2BBEFC-CFBC-1B47-9121-D930B86E6ED5}" destId="{E10CD96D-0B18-6245-B3B8-83B7FADA13AC}" srcOrd="4" destOrd="0" parTransId="{677962DB-F091-8A42-9DAF-327E2CFEA0B2}" sibTransId="{B05EE040-0AE3-5843-945C-D333CCBCD814}"/>
    <dgm:cxn modelId="{A5D3C8FE-A22D-FE4A-B316-E294AB956992}" type="presOf" srcId="{B05EE040-0AE3-5843-945C-D333CCBCD814}" destId="{AE6AF744-8DD2-AF44-8955-0705AB553D1F}" srcOrd="0" destOrd="0" presId="urn:microsoft.com/office/officeart/2005/8/layout/cycle1"/>
    <dgm:cxn modelId="{AFDE69B2-5553-1044-BD4B-F14B34968F7D}" type="presParOf" srcId="{42E0FEC7-506F-C343-B915-240BC25B2053}" destId="{78969A7E-DCEA-4C4D-A0A5-2077BF19F476}" srcOrd="0" destOrd="0" presId="urn:microsoft.com/office/officeart/2005/8/layout/cycle1"/>
    <dgm:cxn modelId="{1601B64A-618D-504F-B5F2-AFF3D2B88619}" type="presParOf" srcId="{42E0FEC7-506F-C343-B915-240BC25B2053}" destId="{624956AA-84B6-C142-9FB0-C9AF48750D36}" srcOrd="1" destOrd="0" presId="urn:microsoft.com/office/officeart/2005/8/layout/cycle1"/>
    <dgm:cxn modelId="{EE864A5A-611F-CE4B-A964-2AD534E68F3D}" type="presParOf" srcId="{42E0FEC7-506F-C343-B915-240BC25B2053}" destId="{3F718DB4-FCF4-144E-936A-6A8CDA4DE9B6}" srcOrd="2" destOrd="0" presId="urn:microsoft.com/office/officeart/2005/8/layout/cycle1"/>
    <dgm:cxn modelId="{305AC7B6-DBEC-3843-873A-AB46EAA89D3C}" type="presParOf" srcId="{42E0FEC7-506F-C343-B915-240BC25B2053}" destId="{BA139DEE-936B-794D-9669-12780F9A82C1}" srcOrd="3" destOrd="0" presId="urn:microsoft.com/office/officeart/2005/8/layout/cycle1"/>
    <dgm:cxn modelId="{8C56FAC8-88EF-7746-966A-36F83F5FF2BC}" type="presParOf" srcId="{42E0FEC7-506F-C343-B915-240BC25B2053}" destId="{7F04D449-3AE0-E44F-95AE-C78801840BB0}" srcOrd="4" destOrd="0" presId="urn:microsoft.com/office/officeart/2005/8/layout/cycle1"/>
    <dgm:cxn modelId="{99723C86-672B-2C43-9A96-EE6E072C68E8}" type="presParOf" srcId="{42E0FEC7-506F-C343-B915-240BC25B2053}" destId="{83B6872C-B9CB-9247-A553-067FCC81A2CF}" srcOrd="5" destOrd="0" presId="urn:microsoft.com/office/officeart/2005/8/layout/cycle1"/>
    <dgm:cxn modelId="{90635B4D-EF2D-F240-B6CB-FE50E14B6526}" type="presParOf" srcId="{42E0FEC7-506F-C343-B915-240BC25B2053}" destId="{2F3900BA-DE86-1E45-8309-B36C2FE31273}" srcOrd="6" destOrd="0" presId="urn:microsoft.com/office/officeart/2005/8/layout/cycle1"/>
    <dgm:cxn modelId="{58C55475-1A73-1642-90D6-B31ECD84D00B}" type="presParOf" srcId="{42E0FEC7-506F-C343-B915-240BC25B2053}" destId="{2D1B063C-6882-8B49-9E4A-BB922D7A0A85}" srcOrd="7" destOrd="0" presId="urn:microsoft.com/office/officeart/2005/8/layout/cycle1"/>
    <dgm:cxn modelId="{0CAC4EA0-87F6-8D45-B968-07C5DF1C191E}" type="presParOf" srcId="{42E0FEC7-506F-C343-B915-240BC25B2053}" destId="{4F921956-99E2-2F4F-AB78-20DA0DC63791}" srcOrd="8" destOrd="0" presId="urn:microsoft.com/office/officeart/2005/8/layout/cycle1"/>
    <dgm:cxn modelId="{85E6E76A-C08A-484E-9FBA-A5DD85B912DE}" type="presParOf" srcId="{42E0FEC7-506F-C343-B915-240BC25B2053}" destId="{E94C278F-0A3B-8443-B972-215893FE2B55}" srcOrd="9" destOrd="0" presId="urn:microsoft.com/office/officeart/2005/8/layout/cycle1"/>
    <dgm:cxn modelId="{EE736369-9CD5-5442-B2C8-C0AC131207D1}" type="presParOf" srcId="{42E0FEC7-506F-C343-B915-240BC25B2053}" destId="{EEC74FFE-7CFF-EA4D-8485-398A887DD9F3}" srcOrd="10" destOrd="0" presId="urn:microsoft.com/office/officeart/2005/8/layout/cycle1"/>
    <dgm:cxn modelId="{916B6252-DED1-794C-A6B5-91C9135832E3}" type="presParOf" srcId="{42E0FEC7-506F-C343-B915-240BC25B2053}" destId="{3F016EE7-7B44-EB4A-A7FA-21EF99E22ED5}" srcOrd="11" destOrd="0" presId="urn:microsoft.com/office/officeart/2005/8/layout/cycle1"/>
    <dgm:cxn modelId="{315D6443-AB2F-DB48-A54D-B41956962E38}" type="presParOf" srcId="{42E0FEC7-506F-C343-B915-240BC25B2053}" destId="{40206DB2-0839-0E41-BA2A-23DD6BB0F8F7}" srcOrd="12" destOrd="0" presId="urn:microsoft.com/office/officeart/2005/8/layout/cycle1"/>
    <dgm:cxn modelId="{F65E135F-84FF-8C4F-A1A4-CEBF4631BE32}" type="presParOf" srcId="{42E0FEC7-506F-C343-B915-240BC25B2053}" destId="{2D286E39-ED83-094C-8B62-492D90BE2559}" srcOrd="13" destOrd="0" presId="urn:microsoft.com/office/officeart/2005/8/layout/cycle1"/>
    <dgm:cxn modelId="{8E3917CF-94DB-AB43-A2C8-3355E3E265EC}" type="presParOf" srcId="{42E0FEC7-506F-C343-B915-240BC25B2053}" destId="{AE6AF744-8DD2-AF44-8955-0705AB553D1F}" srcOrd="14" destOrd="0" presId="urn:microsoft.com/office/officeart/2005/8/layout/cycle1"/>
    <dgm:cxn modelId="{A3ED7136-2D17-5443-A1C4-E313E3C35FD5}" type="presParOf" srcId="{42E0FEC7-506F-C343-B915-240BC25B2053}" destId="{16554304-05DE-144E-8FDE-D8017FD1D99A}" srcOrd="15" destOrd="0" presId="urn:microsoft.com/office/officeart/2005/8/layout/cycle1"/>
    <dgm:cxn modelId="{47C9CFAB-E743-714B-956D-E55B6B219854}" type="presParOf" srcId="{42E0FEC7-506F-C343-B915-240BC25B2053}" destId="{CF9CC3CC-C240-9C40-A658-5BF1A9C23BA8}" srcOrd="16" destOrd="0" presId="urn:microsoft.com/office/officeart/2005/8/layout/cycle1"/>
    <dgm:cxn modelId="{F3373E40-730B-1545-84AD-3E6F0DBF5B93}" type="presParOf" srcId="{42E0FEC7-506F-C343-B915-240BC25B2053}" destId="{31E01E9C-AA6F-B948-AD20-878A7B097903}"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D353BA-C74A-2E42-B755-361AFE2CE448}"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5D747C7-A70A-7344-8420-6C717BED466F}">
      <dgm:prSet phldrT="[Text]"/>
      <dgm:spPr/>
      <dgm:t>
        <a:bodyPr/>
        <a:lstStyle/>
        <a:p>
          <a:r>
            <a:rPr lang="en-US" dirty="0"/>
            <a:t>PlusThis/</a:t>
          </a:r>
        </a:p>
        <a:p>
          <a:r>
            <a:rPr lang="en-US" dirty="0"/>
            <a:t>Calendar</a:t>
          </a:r>
        </a:p>
      </dgm:t>
    </dgm:pt>
    <dgm:pt modelId="{B9676B4F-5C49-994E-8645-E4B61A903027}" type="parTrans" cxnId="{1A0EE7EE-5CD6-AD4F-AA1E-58C93D3F3AF0}">
      <dgm:prSet/>
      <dgm:spPr/>
      <dgm:t>
        <a:bodyPr/>
        <a:lstStyle/>
        <a:p>
          <a:endParaRPr lang="en-US"/>
        </a:p>
      </dgm:t>
    </dgm:pt>
    <dgm:pt modelId="{7E3333EC-87F7-3742-B9D2-5DF45370C77C}" type="sibTrans" cxnId="{1A0EE7EE-5CD6-AD4F-AA1E-58C93D3F3AF0}">
      <dgm:prSet/>
      <dgm:spPr/>
      <dgm:t>
        <a:bodyPr/>
        <a:lstStyle/>
        <a:p>
          <a:endParaRPr lang="en-US" dirty="0"/>
        </a:p>
      </dgm:t>
    </dgm:pt>
    <dgm:pt modelId="{EB87061D-BD9B-8E48-B79A-27F0D1803DC7}">
      <dgm:prSet phldrT="[Text]"/>
      <dgm:spPr/>
      <dgm:t>
        <a:bodyPr/>
        <a:lstStyle/>
        <a:p>
          <a:r>
            <a:rPr lang="en-US" dirty="0"/>
            <a:t>JotForm/</a:t>
          </a:r>
        </a:p>
        <a:p>
          <a:r>
            <a:rPr lang="en-US" dirty="0"/>
            <a:t>Square</a:t>
          </a:r>
        </a:p>
      </dgm:t>
    </dgm:pt>
    <dgm:pt modelId="{5229B133-367C-8543-A0E5-0B46E3E258E4}" type="parTrans" cxnId="{6A1E9388-464B-A641-8016-4096F47C71CF}">
      <dgm:prSet/>
      <dgm:spPr/>
      <dgm:t>
        <a:bodyPr/>
        <a:lstStyle/>
        <a:p>
          <a:endParaRPr lang="en-US"/>
        </a:p>
      </dgm:t>
    </dgm:pt>
    <dgm:pt modelId="{051E5727-41CB-0F46-A268-8669E6BC8A82}" type="sibTrans" cxnId="{6A1E9388-464B-A641-8016-4096F47C71CF}">
      <dgm:prSet/>
      <dgm:spPr/>
      <dgm:t>
        <a:bodyPr/>
        <a:lstStyle/>
        <a:p>
          <a:endParaRPr lang="en-US" dirty="0"/>
        </a:p>
      </dgm:t>
    </dgm:pt>
    <dgm:pt modelId="{CD390C01-33E4-974C-9795-BAEF68F02EA9}">
      <dgm:prSet phldrT="[Text]"/>
      <dgm:spPr/>
      <dgm:t>
        <a:bodyPr/>
        <a:lstStyle/>
        <a:p>
          <a:r>
            <a:rPr lang="en-US" dirty="0"/>
            <a:t>Zoom/</a:t>
          </a:r>
        </a:p>
        <a:p>
          <a:r>
            <a:rPr lang="en-US" dirty="0"/>
            <a:t>Google Drive</a:t>
          </a:r>
        </a:p>
      </dgm:t>
    </dgm:pt>
    <dgm:pt modelId="{C1B95A73-AD49-654A-9612-DBF68049D28A}" type="parTrans" cxnId="{A61AB2C4-152F-384A-AEDE-C6D1A574DCCF}">
      <dgm:prSet/>
      <dgm:spPr/>
      <dgm:t>
        <a:bodyPr/>
        <a:lstStyle/>
        <a:p>
          <a:endParaRPr lang="en-US"/>
        </a:p>
      </dgm:t>
    </dgm:pt>
    <dgm:pt modelId="{046DC02A-A51E-2B44-95CA-35ACD48B8502}" type="sibTrans" cxnId="{A61AB2C4-152F-384A-AEDE-C6D1A574DCCF}">
      <dgm:prSet/>
      <dgm:spPr/>
      <dgm:t>
        <a:bodyPr/>
        <a:lstStyle/>
        <a:p>
          <a:endParaRPr lang="en-US" dirty="0"/>
        </a:p>
      </dgm:t>
    </dgm:pt>
    <dgm:pt modelId="{7CB82B24-D3CD-1E4E-BE9B-7322B6A4027E}">
      <dgm:prSet phldrT="[Text]"/>
      <dgm:spPr/>
      <dgm:t>
        <a:bodyPr/>
        <a:lstStyle/>
        <a:p>
          <a:r>
            <a:rPr lang="en-US" dirty="0"/>
            <a:t>Survey Monkey/ Commsor</a:t>
          </a:r>
        </a:p>
      </dgm:t>
    </dgm:pt>
    <dgm:pt modelId="{74D4FBB3-DDF5-FE4D-93E7-13968FF80C98}" type="parTrans" cxnId="{4BC85B56-99D1-7842-B068-0FB69285D6D0}">
      <dgm:prSet/>
      <dgm:spPr/>
      <dgm:t>
        <a:bodyPr/>
        <a:lstStyle/>
        <a:p>
          <a:endParaRPr lang="en-US"/>
        </a:p>
      </dgm:t>
    </dgm:pt>
    <dgm:pt modelId="{BA2B5D16-AA0E-F547-A6CE-C813A81E64E8}" type="sibTrans" cxnId="{4BC85B56-99D1-7842-B068-0FB69285D6D0}">
      <dgm:prSet/>
      <dgm:spPr/>
      <dgm:t>
        <a:bodyPr/>
        <a:lstStyle/>
        <a:p>
          <a:endParaRPr lang="en-US" dirty="0"/>
        </a:p>
      </dgm:t>
    </dgm:pt>
    <dgm:pt modelId="{5E68B886-E345-AF46-A04E-4070D8B6236B}">
      <dgm:prSet phldrT="[Text]"/>
      <dgm:spPr/>
      <dgm:t>
        <a:bodyPr/>
        <a:lstStyle/>
        <a:p>
          <a:r>
            <a:rPr lang="en-US" dirty="0"/>
            <a:t>Rooster</a:t>
          </a:r>
        </a:p>
      </dgm:t>
    </dgm:pt>
    <dgm:pt modelId="{4ADD9C07-DE4C-3D41-984C-1954A7F3A86F}" type="parTrans" cxnId="{4EC75F4A-4257-684B-A746-41E776D144EC}">
      <dgm:prSet/>
      <dgm:spPr/>
      <dgm:t>
        <a:bodyPr/>
        <a:lstStyle/>
        <a:p>
          <a:endParaRPr lang="en-US"/>
        </a:p>
      </dgm:t>
    </dgm:pt>
    <dgm:pt modelId="{C509410C-1A83-2E4C-A71D-DB4BEEFC77B7}" type="sibTrans" cxnId="{4EC75F4A-4257-684B-A746-41E776D144EC}">
      <dgm:prSet/>
      <dgm:spPr/>
      <dgm:t>
        <a:bodyPr/>
        <a:lstStyle/>
        <a:p>
          <a:endParaRPr lang="en-US" dirty="0"/>
        </a:p>
      </dgm:t>
    </dgm:pt>
    <dgm:pt modelId="{1B61C539-2809-BD43-A150-C9ACA026903C}">
      <dgm:prSet/>
      <dgm:spPr/>
      <dgm:t>
        <a:bodyPr/>
        <a:lstStyle/>
        <a:p>
          <a:r>
            <a:rPr lang="en-US" dirty="0"/>
            <a:t>Training</a:t>
          </a:r>
        </a:p>
      </dgm:t>
    </dgm:pt>
    <dgm:pt modelId="{E95D9B41-FFE7-B046-8B7A-8498CA053FED}" type="parTrans" cxnId="{04C6601B-0D36-D447-A13B-76B05ECD67B0}">
      <dgm:prSet/>
      <dgm:spPr/>
      <dgm:t>
        <a:bodyPr/>
        <a:lstStyle/>
        <a:p>
          <a:endParaRPr lang="en-US"/>
        </a:p>
      </dgm:t>
    </dgm:pt>
    <dgm:pt modelId="{48E4D4F5-0689-F245-960B-4EE2157CC413}" type="sibTrans" cxnId="{04C6601B-0D36-D447-A13B-76B05ECD67B0}">
      <dgm:prSet/>
      <dgm:spPr/>
      <dgm:t>
        <a:bodyPr/>
        <a:lstStyle/>
        <a:p>
          <a:endParaRPr lang="en-US"/>
        </a:p>
      </dgm:t>
    </dgm:pt>
    <dgm:pt modelId="{BC0D44BD-DD95-DC48-8103-5D872D2BFF71}" type="pres">
      <dgm:prSet presAssocID="{50D353BA-C74A-2E42-B755-361AFE2CE448}" presName="cycle" presStyleCnt="0">
        <dgm:presLayoutVars>
          <dgm:dir/>
          <dgm:resizeHandles val="exact"/>
        </dgm:presLayoutVars>
      </dgm:prSet>
      <dgm:spPr/>
    </dgm:pt>
    <dgm:pt modelId="{1E229631-E44C-214D-8DCD-B2EC53298020}" type="pres">
      <dgm:prSet presAssocID="{85D747C7-A70A-7344-8420-6C717BED466F}" presName="dummy" presStyleCnt="0"/>
      <dgm:spPr/>
    </dgm:pt>
    <dgm:pt modelId="{19873AEB-A013-A24D-BA2D-CB63C626B9FC}" type="pres">
      <dgm:prSet presAssocID="{85D747C7-A70A-7344-8420-6C717BED466F}" presName="node" presStyleLbl="revTx" presStyleIdx="0" presStyleCnt="6">
        <dgm:presLayoutVars>
          <dgm:bulletEnabled val="1"/>
        </dgm:presLayoutVars>
      </dgm:prSet>
      <dgm:spPr/>
    </dgm:pt>
    <dgm:pt modelId="{C8DC3496-8245-5846-9A80-C3397DD1708F}" type="pres">
      <dgm:prSet presAssocID="{7E3333EC-87F7-3742-B9D2-5DF45370C77C}" presName="sibTrans" presStyleLbl="node1" presStyleIdx="0" presStyleCnt="6"/>
      <dgm:spPr/>
    </dgm:pt>
    <dgm:pt modelId="{01CECC87-BDC2-CD43-9490-EEF90BC71AB2}" type="pres">
      <dgm:prSet presAssocID="{EB87061D-BD9B-8E48-B79A-27F0D1803DC7}" presName="dummy" presStyleCnt="0"/>
      <dgm:spPr/>
    </dgm:pt>
    <dgm:pt modelId="{C7A50B59-E593-BF4C-B7B7-FBB52B5EE4F8}" type="pres">
      <dgm:prSet presAssocID="{EB87061D-BD9B-8E48-B79A-27F0D1803DC7}" presName="node" presStyleLbl="revTx" presStyleIdx="1" presStyleCnt="6">
        <dgm:presLayoutVars>
          <dgm:bulletEnabled val="1"/>
        </dgm:presLayoutVars>
      </dgm:prSet>
      <dgm:spPr/>
    </dgm:pt>
    <dgm:pt modelId="{D0E75D1B-20F3-EE4F-9381-A0F31DD78B77}" type="pres">
      <dgm:prSet presAssocID="{051E5727-41CB-0F46-A268-8669E6BC8A82}" presName="sibTrans" presStyleLbl="node1" presStyleIdx="1" presStyleCnt="6"/>
      <dgm:spPr/>
    </dgm:pt>
    <dgm:pt modelId="{C4505DEA-E18F-2E45-8EC7-CC2087370FA1}" type="pres">
      <dgm:prSet presAssocID="{CD390C01-33E4-974C-9795-BAEF68F02EA9}" presName="dummy" presStyleCnt="0"/>
      <dgm:spPr/>
    </dgm:pt>
    <dgm:pt modelId="{8E4B5FAC-23C1-5944-92F2-EC25B8FD0D6D}" type="pres">
      <dgm:prSet presAssocID="{CD390C01-33E4-974C-9795-BAEF68F02EA9}" presName="node" presStyleLbl="revTx" presStyleIdx="2" presStyleCnt="6">
        <dgm:presLayoutVars>
          <dgm:bulletEnabled val="1"/>
        </dgm:presLayoutVars>
      </dgm:prSet>
      <dgm:spPr/>
    </dgm:pt>
    <dgm:pt modelId="{8B263F21-807B-9D46-AAB7-D75B619F5989}" type="pres">
      <dgm:prSet presAssocID="{046DC02A-A51E-2B44-95CA-35ACD48B8502}" presName="sibTrans" presStyleLbl="node1" presStyleIdx="2" presStyleCnt="6"/>
      <dgm:spPr/>
    </dgm:pt>
    <dgm:pt modelId="{4FDFFB7D-12AE-8246-842F-36349D937E8C}" type="pres">
      <dgm:prSet presAssocID="{7CB82B24-D3CD-1E4E-BE9B-7322B6A4027E}" presName="dummy" presStyleCnt="0"/>
      <dgm:spPr/>
    </dgm:pt>
    <dgm:pt modelId="{0D10BEED-4C2A-E449-A68E-AB1067B8E06A}" type="pres">
      <dgm:prSet presAssocID="{7CB82B24-D3CD-1E4E-BE9B-7322B6A4027E}" presName="node" presStyleLbl="revTx" presStyleIdx="3" presStyleCnt="6">
        <dgm:presLayoutVars>
          <dgm:bulletEnabled val="1"/>
        </dgm:presLayoutVars>
      </dgm:prSet>
      <dgm:spPr/>
    </dgm:pt>
    <dgm:pt modelId="{80E72B2F-C2B6-7746-A4A1-A2E4CB0CE46F}" type="pres">
      <dgm:prSet presAssocID="{BA2B5D16-AA0E-F547-A6CE-C813A81E64E8}" presName="sibTrans" presStyleLbl="node1" presStyleIdx="3" presStyleCnt="6"/>
      <dgm:spPr/>
    </dgm:pt>
    <dgm:pt modelId="{BD4584DE-60A4-9C47-84AD-7E2173ADE642}" type="pres">
      <dgm:prSet presAssocID="{5E68B886-E345-AF46-A04E-4070D8B6236B}" presName="dummy" presStyleCnt="0"/>
      <dgm:spPr/>
    </dgm:pt>
    <dgm:pt modelId="{F6FAD201-5324-FC45-8004-19B8C78F4DAC}" type="pres">
      <dgm:prSet presAssocID="{5E68B886-E345-AF46-A04E-4070D8B6236B}" presName="node" presStyleLbl="revTx" presStyleIdx="4" presStyleCnt="6">
        <dgm:presLayoutVars>
          <dgm:bulletEnabled val="1"/>
        </dgm:presLayoutVars>
      </dgm:prSet>
      <dgm:spPr/>
    </dgm:pt>
    <dgm:pt modelId="{9E9E2906-6F68-564C-B535-A6FE005515E4}" type="pres">
      <dgm:prSet presAssocID="{C509410C-1A83-2E4C-A71D-DB4BEEFC77B7}" presName="sibTrans" presStyleLbl="node1" presStyleIdx="4" presStyleCnt="6"/>
      <dgm:spPr/>
    </dgm:pt>
    <dgm:pt modelId="{A67D5318-CDF1-904F-B8AA-69836E863902}" type="pres">
      <dgm:prSet presAssocID="{1B61C539-2809-BD43-A150-C9ACA026903C}" presName="dummy" presStyleCnt="0"/>
      <dgm:spPr/>
    </dgm:pt>
    <dgm:pt modelId="{982434B6-9FC5-F34E-8F94-52E5A969F73C}" type="pres">
      <dgm:prSet presAssocID="{1B61C539-2809-BD43-A150-C9ACA026903C}" presName="node" presStyleLbl="revTx" presStyleIdx="5" presStyleCnt="6">
        <dgm:presLayoutVars>
          <dgm:bulletEnabled val="1"/>
        </dgm:presLayoutVars>
      </dgm:prSet>
      <dgm:spPr/>
    </dgm:pt>
    <dgm:pt modelId="{BAAC46B7-37ED-C64E-9CAE-C29FA879D305}" type="pres">
      <dgm:prSet presAssocID="{48E4D4F5-0689-F245-960B-4EE2157CC413}" presName="sibTrans" presStyleLbl="node1" presStyleIdx="5" presStyleCnt="6"/>
      <dgm:spPr/>
    </dgm:pt>
  </dgm:ptLst>
  <dgm:cxnLst>
    <dgm:cxn modelId="{53D3C30D-C37A-7B4A-8AEC-C0F147C06F51}" type="presOf" srcId="{CD390C01-33E4-974C-9795-BAEF68F02EA9}" destId="{8E4B5FAC-23C1-5944-92F2-EC25B8FD0D6D}" srcOrd="0" destOrd="0" presId="urn:microsoft.com/office/officeart/2005/8/layout/cycle1"/>
    <dgm:cxn modelId="{04C6601B-0D36-D447-A13B-76B05ECD67B0}" srcId="{50D353BA-C74A-2E42-B755-361AFE2CE448}" destId="{1B61C539-2809-BD43-A150-C9ACA026903C}" srcOrd="5" destOrd="0" parTransId="{E95D9B41-FFE7-B046-8B7A-8498CA053FED}" sibTransId="{48E4D4F5-0689-F245-960B-4EE2157CC413}"/>
    <dgm:cxn modelId="{F4E50024-F46A-404A-9DEE-BACF63E0E523}" type="presOf" srcId="{1B61C539-2809-BD43-A150-C9ACA026903C}" destId="{982434B6-9FC5-F34E-8F94-52E5A969F73C}" srcOrd="0" destOrd="0" presId="urn:microsoft.com/office/officeart/2005/8/layout/cycle1"/>
    <dgm:cxn modelId="{F8E2B62D-A7E5-1E4C-8D5E-6E1433500B13}" type="presOf" srcId="{50D353BA-C74A-2E42-B755-361AFE2CE448}" destId="{BC0D44BD-DD95-DC48-8103-5D872D2BFF71}" srcOrd="0" destOrd="0" presId="urn:microsoft.com/office/officeart/2005/8/layout/cycle1"/>
    <dgm:cxn modelId="{E4A32931-B2B6-C342-88E4-FDB47999A56F}" type="presOf" srcId="{48E4D4F5-0689-F245-960B-4EE2157CC413}" destId="{BAAC46B7-37ED-C64E-9CAE-C29FA879D305}" srcOrd="0" destOrd="0" presId="urn:microsoft.com/office/officeart/2005/8/layout/cycle1"/>
    <dgm:cxn modelId="{B9B54231-D6BA-944F-8DDC-6A43FE09336F}" type="presOf" srcId="{85D747C7-A70A-7344-8420-6C717BED466F}" destId="{19873AEB-A013-A24D-BA2D-CB63C626B9FC}" srcOrd="0" destOrd="0" presId="urn:microsoft.com/office/officeart/2005/8/layout/cycle1"/>
    <dgm:cxn modelId="{4EC75F4A-4257-684B-A746-41E776D144EC}" srcId="{50D353BA-C74A-2E42-B755-361AFE2CE448}" destId="{5E68B886-E345-AF46-A04E-4070D8B6236B}" srcOrd="4" destOrd="0" parTransId="{4ADD9C07-DE4C-3D41-984C-1954A7F3A86F}" sibTransId="{C509410C-1A83-2E4C-A71D-DB4BEEFC77B7}"/>
    <dgm:cxn modelId="{4BC85B56-99D1-7842-B068-0FB69285D6D0}" srcId="{50D353BA-C74A-2E42-B755-361AFE2CE448}" destId="{7CB82B24-D3CD-1E4E-BE9B-7322B6A4027E}" srcOrd="3" destOrd="0" parTransId="{74D4FBB3-DDF5-FE4D-93E7-13968FF80C98}" sibTransId="{BA2B5D16-AA0E-F547-A6CE-C813A81E64E8}"/>
    <dgm:cxn modelId="{6A1E9388-464B-A641-8016-4096F47C71CF}" srcId="{50D353BA-C74A-2E42-B755-361AFE2CE448}" destId="{EB87061D-BD9B-8E48-B79A-27F0D1803DC7}" srcOrd="1" destOrd="0" parTransId="{5229B133-367C-8543-A0E5-0B46E3E258E4}" sibTransId="{051E5727-41CB-0F46-A268-8669E6BC8A82}"/>
    <dgm:cxn modelId="{E9DBE2A4-7D48-2E4A-BA4A-67FCAA834129}" type="presOf" srcId="{C509410C-1A83-2E4C-A71D-DB4BEEFC77B7}" destId="{9E9E2906-6F68-564C-B535-A6FE005515E4}" srcOrd="0" destOrd="0" presId="urn:microsoft.com/office/officeart/2005/8/layout/cycle1"/>
    <dgm:cxn modelId="{E644DCAA-6003-F24D-8DDE-55EB52B2EC78}" type="presOf" srcId="{7E3333EC-87F7-3742-B9D2-5DF45370C77C}" destId="{C8DC3496-8245-5846-9A80-C3397DD1708F}" srcOrd="0" destOrd="0" presId="urn:microsoft.com/office/officeart/2005/8/layout/cycle1"/>
    <dgm:cxn modelId="{43DF72B6-37C4-D645-B35A-497BF648620D}" type="presOf" srcId="{5E68B886-E345-AF46-A04E-4070D8B6236B}" destId="{F6FAD201-5324-FC45-8004-19B8C78F4DAC}" srcOrd="0" destOrd="0" presId="urn:microsoft.com/office/officeart/2005/8/layout/cycle1"/>
    <dgm:cxn modelId="{31A686B6-6B5D-C74F-9A33-1E298CAAB94F}" type="presOf" srcId="{7CB82B24-D3CD-1E4E-BE9B-7322B6A4027E}" destId="{0D10BEED-4C2A-E449-A68E-AB1067B8E06A}" srcOrd="0" destOrd="0" presId="urn:microsoft.com/office/officeart/2005/8/layout/cycle1"/>
    <dgm:cxn modelId="{C71205BA-D1F1-E644-A70F-9F1717376A50}" type="presOf" srcId="{046DC02A-A51E-2B44-95CA-35ACD48B8502}" destId="{8B263F21-807B-9D46-AAB7-D75B619F5989}" srcOrd="0" destOrd="0" presId="urn:microsoft.com/office/officeart/2005/8/layout/cycle1"/>
    <dgm:cxn modelId="{A61AB2C4-152F-384A-AEDE-C6D1A574DCCF}" srcId="{50D353BA-C74A-2E42-B755-361AFE2CE448}" destId="{CD390C01-33E4-974C-9795-BAEF68F02EA9}" srcOrd="2" destOrd="0" parTransId="{C1B95A73-AD49-654A-9612-DBF68049D28A}" sibTransId="{046DC02A-A51E-2B44-95CA-35ACD48B8502}"/>
    <dgm:cxn modelId="{B42D31D6-2F2F-3143-9736-26B6D8503D9D}" type="presOf" srcId="{051E5727-41CB-0F46-A268-8669E6BC8A82}" destId="{D0E75D1B-20F3-EE4F-9381-A0F31DD78B77}" srcOrd="0" destOrd="0" presId="urn:microsoft.com/office/officeart/2005/8/layout/cycle1"/>
    <dgm:cxn modelId="{5D97B8D7-D32F-7C4E-BA73-CBC0616DFF1F}" type="presOf" srcId="{BA2B5D16-AA0E-F547-A6CE-C813A81E64E8}" destId="{80E72B2F-C2B6-7746-A4A1-A2E4CB0CE46F}" srcOrd="0" destOrd="0" presId="urn:microsoft.com/office/officeart/2005/8/layout/cycle1"/>
    <dgm:cxn modelId="{1A0EE7EE-5CD6-AD4F-AA1E-58C93D3F3AF0}" srcId="{50D353BA-C74A-2E42-B755-361AFE2CE448}" destId="{85D747C7-A70A-7344-8420-6C717BED466F}" srcOrd="0" destOrd="0" parTransId="{B9676B4F-5C49-994E-8645-E4B61A903027}" sibTransId="{7E3333EC-87F7-3742-B9D2-5DF45370C77C}"/>
    <dgm:cxn modelId="{3EF095F9-9AC0-CD4E-BDCF-DE0FC1A3C04B}" type="presOf" srcId="{EB87061D-BD9B-8E48-B79A-27F0D1803DC7}" destId="{C7A50B59-E593-BF4C-B7B7-FBB52B5EE4F8}" srcOrd="0" destOrd="0" presId="urn:microsoft.com/office/officeart/2005/8/layout/cycle1"/>
    <dgm:cxn modelId="{3C0C236B-DD77-344B-9950-8C727EB68051}" type="presParOf" srcId="{BC0D44BD-DD95-DC48-8103-5D872D2BFF71}" destId="{1E229631-E44C-214D-8DCD-B2EC53298020}" srcOrd="0" destOrd="0" presId="urn:microsoft.com/office/officeart/2005/8/layout/cycle1"/>
    <dgm:cxn modelId="{7002BD9E-C0CA-0647-BDB0-6CE7A5347B84}" type="presParOf" srcId="{BC0D44BD-DD95-DC48-8103-5D872D2BFF71}" destId="{19873AEB-A013-A24D-BA2D-CB63C626B9FC}" srcOrd="1" destOrd="0" presId="urn:microsoft.com/office/officeart/2005/8/layout/cycle1"/>
    <dgm:cxn modelId="{BC1E0B2D-0B92-9645-89BC-93D42CD5DA3E}" type="presParOf" srcId="{BC0D44BD-DD95-DC48-8103-5D872D2BFF71}" destId="{C8DC3496-8245-5846-9A80-C3397DD1708F}" srcOrd="2" destOrd="0" presId="urn:microsoft.com/office/officeart/2005/8/layout/cycle1"/>
    <dgm:cxn modelId="{C3FDDD40-C8FC-284A-A6CC-99AD95BAB6A8}" type="presParOf" srcId="{BC0D44BD-DD95-DC48-8103-5D872D2BFF71}" destId="{01CECC87-BDC2-CD43-9490-EEF90BC71AB2}" srcOrd="3" destOrd="0" presId="urn:microsoft.com/office/officeart/2005/8/layout/cycle1"/>
    <dgm:cxn modelId="{7B0B2121-4399-6447-9759-7CD2409FBAA8}" type="presParOf" srcId="{BC0D44BD-DD95-DC48-8103-5D872D2BFF71}" destId="{C7A50B59-E593-BF4C-B7B7-FBB52B5EE4F8}" srcOrd="4" destOrd="0" presId="urn:microsoft.com/office/officeart/2005/8/layout/cycle1"/>
    <dgm:cxn modelId="{9879EDC7-94AE-774D-AD56-2B7D874623F7}" type="presParOf" srcId="{BC0D44BD-DD95-DC48-8103-5D872D2BFF71}" destId="{D0E75D1B-20F3-EE4F-9381-A0F31DD78B77}" srcOrd="5" destOrd="0" presId="urn:microsoft.com/office/officeart/2005/8/layout/cycle1"/>
    <dgm:cxn modelId="{3D171C40-B019-E34B-8CC8-369E419C8AF3}" type="presParOf" srcId="{BC0D44BD-DD95-DC48-8103-5D872D2BFF71}" destId="{C4505DEA-E18F-2E45-8EC7-CC2087370FA1}" srcOrd="6" destOrd="0" presId="urn:microsoft.com/office/officeart/2005/8/layout/cycle1"/>
    <dgm:cxn modelId="{630166A1-F9E5-B74A-8BD5-8F3E0E77AC66}" type="presParOf" srcId="{BC0D44BD-DD95-DC48-8103-5D872D2BFF71}" destId="{8E4B5FAC-23C1-5944-92F2-EC25B8FD0D6D}" srcOrd="7" destOrd="0" presId="urn:microsoft.com/office/officeart/2005/8/layout/cycle1"/>
    <dgm:cxn modelId="{19D18C98-52BD-A94C-B4DB-70578C41077F}" type="presParOf" srcId="{BC0D44BD-DD95-DC48-8103-5D872D2BFF71}" destId="{8B263F21-807B-9D46-AAB7-D75B619F5989}" srcOrd="8" destOrd="0" presId="urn:microsoft.com/office/officeart/2005/8/layout/cycle1"/>
    <dgm:cxn modelId="{4A71BCD0-4CE7-9848-8B58-0A27A08E1657}" type="presParOf" srcId="{BC0D44BD-DD95-DC48-8103-5D872D2BFF71}" destId="{4FDFFB7D-12AE-8246-842F-36349D937E8C}" srcOrd="9" destOrd="0" presId="urn:microsoft.com/office/officeart/2005/8/layout/cycle1"/>
    <dgm:cxn modelId="{DF7B4EFF-5A33-3941-82F2-C2FD6A6A4B23}" type="presParOf" srcId="{BC0D44BD-DD95-DC48-8103-5D872D2BFF71}" destId="{0D10BEED-4C2A-E449-A68E-AB1067B8E06A}" srcOrd="10" destOrd="0" presId="urn:microsoft.com/office/officeart/2005/8/layout/cycle1"/>
    <dgm:cxn modelId="{B64C817F-3D83-0D49-A225-ABF2F8B4E6C4}" type="presParOf" srcId="{BC0D44BD-DD95-DC48-8103-5D872D2BFF71}" destId="{80E72B2F-C2B6-7746-A4A1-A2E4CB0CE46F}" srcOrd="11" destOrd="0" presId="urn:microsoft.com/office/officeart/2005/8/layout/cycle1"/>
    <dgm:cxn modelId="{0FE46330-537D-984F-A04A-4381B402595D}" type="presParOf" srcId="{BC0D44BD-DD95-DC48-8103-5D872D2BFF71}" destId="{BD4584DE-60A4-9C47-84AD-7E2173ADE642}" srcOrd="12" destOrd="0" presId="urn:microsoft.com/office/officeart/2005/8/layout/cycle1"/>
    <dgm:cxn modelId="{F259781B-169A-054D-B455-FE41082688DD}" type="presParOf" srcId="{BC0D44BD-DD95-DC48-8103-5D872D2BFF71}" destId="{F6FAD201-5324-FC45-8004-19B8C78F4DAC}" srcOrd="13" destOrd="0" presId="urn:microsoft.com/office/officeart/2005/8/layout/cycle1"/>
    <dgm:cxn modelId="{981D111A-3866-184F-82AA-70B8BB49EA4C}" type="presParOf" srcId="{BC0D44BD-DD95-DC48-8103-5D872D2BFF71}" destId="{9E9E2906-6F68-564C-B535-A6FE005515E4}" srcOrd="14" destOrd="0" presId="urn:microsoft.com/office/officeart/2005/8/layout/cycle1"/>
    <dgm:cxn modelId="{B209AAB1-19B4-C643-8F02-229F38CEC6E1}" type="presParOf" srcId="{BC0D44BD-DD95-DC48-8103-5D872D2BFF71}" destId="{A67D5318-CDF1-904F-B8AA-69836E863902}" srcOrd="15" destOrd="0" presId="urn:microsoft.com/office/officeart/2005/8/layout/cycle1"/>
    <dgm:cxn modelId="{AF1B7B5C-84C2-594B-8A67-AF9C15F292DA}" type="presParOf" srcId="{BC0D44BD-DD95-DC48-8103-5D872D2BFF71}" destId="{982434B6-9FC5-F34E-8F94-52E5A969F73C}" srcOrd="16" destOrd="0" presId="urn:microsoft.com/office/officeart/2005/8/layout/cycle1"/>
    <dgm:cxn modelId="{001F615B-2C28-4A41-BEEE-87B5677DB6B5}" type="presParOf" srcId="{BC0D44BD-DD95-DC48-8103-5D872D2BFF71}" destId="{BAAC46B7-37ED-C64E-9CAE-C29FA879D305}"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1352E-E5F1-FA49-A49E-3C2391E3D6DF}">
      <dsp:nvSpPr>
        <dsp:cNvPr id="0" name=""/>
        <dsp:cNvSpPr/>
      </dsp:nvSpPr>
      <dsp:spPr>
        <a:xfrm>
          <a:off x="5115315" y="1628677"/>
          <a:ext cx="1567327" cy="745905"/>
        </a:xfrm>
        <a:custGeom>
          <a:avLst/>
          <a:gdLst/>
          <a:ahLst/>
          <a:cxnLst/>
          <a:rect l="0" t="0" r="0" b="0"/>
          <a:pathLst>
            <a:path>
              <a:moveTo>
                <a:pt x="0" y="0"/>
              </a:moveTo>
              <a:lnTo>
                <a:pt x="0" y="508312"/>
              </a:lnTo>
              <a:lnTo>
                <a:pt x="1567327" y="508312"/>
              </a:lnTo>
              <a:lnTo>
                <a:pt x="1567327" y="7459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C8254A-F7D4-DF46-A5CB-78E000902E1A}">
      <dsp:nvSpPr>
        <dsp:cNvPr id="0" name=""/>
        <dsp:cNvSpPr/>
      </dsp:nvSpPr>
      <dsp:spPr>
        <a:xfrm>
          <a:off x="3547988" y="1628677"/>
          <a:ext cx="1567327" cy="714473"/>
        </a:xfrm>
        <a:custGeom>
          <a:avLst/>
          <a:gdLst/>
          <a:ahLst/>
          <a:cxnLst/>
          <a:rect l="0" t="0" r="0" b="0"/>
          <a:pathLst>
            <a:path>
              <a:moveTo>
                <a:pt x="1567327" y="0"/>
              </a:moveTo>
              <a:lnTo>
                <a:pt x="1567327" y="476880"/>
              </a:lnTo>
              <a:lnTo>
                <a:pt x="0" y="476880"/>
              </a:lnTo>
              <a:lnTo>
                <a:pt x="0" y="7144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DB19C7-52DC-644B-B990-35289964C1AA}">
      <dsp:nvSpPr>
        <dsp:cNvPr id="0" name=""/>
        <dsp:cNvSpPr/>
      </dsp:nvSpPr>
      <dsp:spPr>
        <a:xfrm>
          <a:off x="3832956" y="81"/>
          <a:ext cx="2564717" cy="16285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237EF-9B7D-7C4F-8ED9-E123EDAB52D1}">
      <dsp:nvSpPr>
        <dsp:cNvPr id="0" name=""/>
        <dsp:cNvSpPr/>
      </dsp:nvSpPr>
      <dsp:spPr>
        <a:xfrm>
          <a:off x="4117925" y="270801"/>
          <a:ext cx="2564717" cy="16285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accent1"/>
              </a:solidFill>
            </a:rPr>
            <a:t>Virtual Classes</a:t>
          </a:r>
        </a:p>
      </dsp:txBody>
      <dsp:txXfrm>
        <a:off x="4165625" y="318501"/>
        <a:ext cx="2469317" cy="1533195"/>
      </dsp:txXfrm>
    </dsp:sp>
    <dsp:sp modelId="{5C91F441-FBDA-2F44-AE3E-CC4F9144A7EB}">
      <dsp:nvSpPr>
        <dsp:cNvPr id="0" name=""/>
        <dsp:cNvSpPr/>
      </dsp:nvSpPr>
      <dsp:spPr>
        <a:xfrm>
          <a:off x="2265629" y="2343150"/>
          <a:ext cx="2564717" cy="16285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0CC11-E877-0746-BC4D-5C566F6178AF}">
      <dsp:nvSpPr>
        <dsp:cNvPr id="0" name=""/>
        <dsp:cNvSpPr/>
      </dsp:nvSpPr>
      <dsp:spPr>
        <a:xfrm>
          <a:off x="2550597" y="2613870"/>
          <a:ext cx="2564717" cy="16285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accent3"/>
              </a:solidFill>
            </a:rPr>
            <a:t>Webinars</a:t>
          </a:r>
        </a:p>
      </dsp:txBody>
      <dsp:txXfrm>
        <a:off x="2598297" y="2661570"/>
        <a:ext cx="2469317" cy="1533195"/>
      </dsp:txXfrm>
    </dsp:sp>
    <dsp:sp modelId="{EC8D02A5-A0A7-8B4F-AE80-EF26CD172B85}">
      <dsp:nvSpPr>
        <dsp:cNvPr id="0" name=""/>
        <dsp:cNvSpPr/>
      </dsp:nvSpPr>
      <dsp:spPr>
        <a:xfrm>
          <a:off x="5400284" y="2374582"/>
          <a:ext cx="2564717" cy="1705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DE74D-5D6B-F845-9D0D-DCCA0C045B3C}">
      <dsp:nvSpPr>
        <dsp:cNvPr id="0" name=""/>
        <dsp:cNvSpPr/>
      </dsp:nvSpPr>
      <dsp:spPr>
        <a:xfrm>
          <a:off x="5685252" y="2645302"/>
          <a:ext cx="2564717" cy="17059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0000"/>
              </a:solidFill>
            </a:rPr>
            <a:t>Video Conferencing</a:t>
          </a:r>
        </a:p>
      </dsp:txBody>
      <dsp:txXfrm>
        <a:off x="5735218" y="2695268"/>
        <a:ext cx="2464785" cy="16060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8A5F2-D6A3-094B-A906-EB7572C8BD1A}">
      <dsp:nvSpPr>
        <dsp:cNvPr id="0" name=""/>
        <dsp:cNvSpPr/>
      </dsp:nvSpPr>
      <dsp:spPr>
        <a:xfrm>
          <a:off x="2136407" y="1087834"/>
          <a:ext cx="3263503" cy="32635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A75AA-8B6E-F740-80A0-553574128A43}">
      <dsp:nvSpPr>
        <dsp:cNvPr id="0" name=""/>
        <dsp:cNvSpPr/>
      </dsp:nvSpPr>
      <dsp:spPr>
        <a:xfrm>
          <a:off x="2789107" y="1740535"/>
          <a:ext cx="1958102" cy="19581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600E3-68AA-AD40-B568-0641864AEB06}">
      <dsp:nvSpPr>
        <dsp:cNvPr id="0" name=""/>
        <dsp:cNvSpPr/>
      </dsp:nvSpPr>
      <dsp:spPr>
        <a:xfrm>
          <a:off x="3441808" y="2393235"/>
          <a:ext cx="652700" cy="6527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E33A87-67A6-BF4E-AED8-33CDCBF08847}">
      <dsp:nvSpPr>
        <dsp:cNvPr id="0" name=""/>
        <dsp:cNvSpPr/>
      </dsp:nvSpPr>
      <dsp:spPr>
        <a:xfrm>
          <a:off x="6107362" y="0"/>
          <a:ext cx="2788663" cy="95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marL="0" lvl="0" indent="0" algn="l" defTabSz="1155700">
            <a:lnSpc>
              <a:spcPct val="90000"/>
            </a:lnSpc>
            <a:spcBef>
              <a:spcPct val="0"/>
            </a:spcBef>
            <a:spcAft>
              <a:spcPct val="35000"/>
            </a:spcAft>
            <a:buNone/>
          </a:pPr>
          <a:r>
            <a:rPr lang="en-US" sz="2600" kern="1200" dirty="0"/>
            <a:t>Face to Face Class</a:t>
          </a:r>
        </a:p>
      </dsp:txBody>
      <dsp:txXfrm>
        <a:off x="6107362" y="0"/>
        <a:ext cx="2788663" cy="951855"/>
      </dsp:txXfrm>
    </dsp:sp>
    <dsp:sp modelId="{52A4ED63-4BA7-C049-8C17-6C4871B878C7}">
      <dsp:nvSpPr>
        <dsp:cNvPr id="0" name=""/>
        <dsp:cNvSpPr/>
      </dsp:nvSpPr>
      <dsp:spPr>
        <a:xfrm>
          <a:off x="5535889" y="475927"/>
          <a:ext cx="4079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2B9F0C-991A-634E-BDA7-CCBE612A574D}">
      <dsp:nvSpPr>
        <dsp:cNvPr id="0" name=""/>
        <dsp:cNvSpPr/>
      </dsp:nvSpPr>
      <dsp:spPr>
        <a:xfrm rot="5400000">
          <a:off x="3529651" y="714979"/>
          <a:ext cx="2243114" cy="1766099"/>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C8056F-9F6A-714E-BE63-626C1CEBE5D6}">
      <dsp:nvSpPr>
        <dsp:cNvPr id="0" name=""/>
        <dsp:cNvSpPr/>
      </dsp:nvSpPr>
      <dsp:spPr>
        <a:xfrm>
          <a:off x="6107288" y="957333"/>
          <a:ext cx="2523814" cy="940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dirty="0"/>
            <a:t>Online self-study (generic)</a:t>
          </a:r>
        </a:p>
      </dsp:txBody>
      <dsp:txXfrm>
        <a:off x="6107288" y="957333"/>
        <a:ext cx="2523814" cy="940899"/>
      </dsp:txXfrm>
    </dsp:sp>
    <dsp:sp modelId="{A4C4D190-221E-E446-9917-C837005B3E1F}">
      <dsp:nvSpPr>
        <dsp:cNvPr id="0" name=""/>
        <dsp:cNvSpPr/>
      </dsp:nvSpPr>
      <dsp:spPr>
        <a:xfrm>
          <a:off x="5535889" y="1427782"/>
          <a:ext cx="4079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432F2F-A2C7-B340-84D9-9BB7C19E482A}">
      <dsp:nvSpPr>
        <dsp:cNvPr id="0" name=""/>
        <dsp:cNvSpPr/>
      </dsp:nvSpPr>
      <dsp:spPr>
        <a:xfrm rot="5400000">
          <a:off x="4011126" y="1651985"/>
          <a:ext cx="1747932" cy="129833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6AB7E0-D18F-2045-B57E-7A65C8B4A232}">
      <dsp:nvSpPr>
        <dsp:cNvPr id="0" name=""/>
        <dsp:cNvSpPr/>
      </dsp:nvSpPr>
      <dsp:spPr>
        <a:xfrm>
          <a:off x="6080952" y="1903710"/>
          <a:ext cx="3238978" cy="95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dirty="0"/>
            <a:t>Video class with </a:t>
          </a:r>
        </a:p>
        <a:p>
          <a:pPr marL="0" lvl="0" indent="0" algn="l" defTabSz="1111250">
            <a:lnSpc>
              <a:spcPct val="90000"/>
            </a:lnSpc>
            <a:spcBef>
              <a:spcPct val="0"/>
            </a:spcBef>
            <a:spcAft>
              <a:spcPct val="35000"/>
            </a:spcAft>
            <a:buNone/>
          </a:pPr>
          <a:r>
            <a:rPr lang="en-US" sz="2500" kern="1200" dirty="0"/>
            <a:t>Auxiliary Instructors</a:t>
          </a:r>
        </a:p>
      </dsp:txBody>
      <dsp:txXfrm>
        <a:off x="6080952" y="1903710"/>
        <a:ext cx="3238978" cy="951855"/>
      </dsp:txXfrm>
    </dsp:sp>
    <dsp:sp modelId="{AA6B856A-BE83-5648-9374-62007D0A5208}">
      <dsp:nvSpPr>
        <dsp:cNvPr id="0" name=""/>
        <dsp:cNvSpPr/>
      </dsp:nvSpPr>
      <dsp:spPr>
        <a:xfrm>
          <a:off x="5535889" y="2379637"/>
          <a:ext cx="4079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A9BE3A-D984-7C4E-B606-63E662E1C13F}">
      <dsp:nvSpPr>
        <dsp:cNvPr id="0" name=""/>
        <dsp:cNvSpPr/>
      </dsp:nvSpPr>
      <dsp:spPr>
        <a:xfrm rot="5400000">
          <a:off x="4493200" y="2588230"/>
          <a:ext cx="1248834" cy="83056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85355-6481-5347-BC89-8A41721AF7E7}">
      <dsp:nvSpPr>
        <dsp:cNvPr id="0" name=""/>
        <dsp:cNvSpPr/>
      </dsp:nvSpPr>
      <dsp:spPr>
        <a:xfrm>
          <a:off x="0" y="262110"/>
          <a:ext cx="4832253" cy="30684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0BD70-E010-FA4D-900D-6AC6CCBAF8E0}">
      <dsp:nvSpPr>
        <dsp:cNvPr id="0" name=""/>
        <dsp:cNvSpPr/>
      </dsp:nvSpPr>
      <dsp:spPr>
        <a:xfrm>
          <a:off x="536917" y="772181"/>
          <a:ext cx="4832253" cy="30684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0000"/>
              </a:solidFill>
            </a:rPr>
            <a:t>Video Conferencing</a:t>
          </a:r>
        </a:p>
      </dsp:txBody>
      <dsp:txXfrm>
        <a:off x="626790" y="862054"/>
        <a:ext cx="4652507" cy="2888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8A5F2-D6A3-094B-A906-EB7572C8BD1A}">
      <dsp:nvSpPr>
        <dsp:cNvPr id="0" name=""/>
        <dsp:cNvSpPr/>
      </dsp:nvSpPr>
      <dsp:spPr>
        <a:xfrm>
          <a:off x="2136407" y="1087834"/>
          <a:ext cx="3263503" cy="32635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A75AA-8B6E-F740-80A0-553574128A43}">
      <dsp:nvSpPr>
        <dsp:cNvPr id="0" name=""/>
        <dsp:cNvSpPr/>
      </dsp:nvSpPr>
      <dsp:spPr>
        <a:xfrm>
          <a:off x="2789107" y="1740535"/>
          <a:ext cx="1958102" cy="19581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600E3-68AA-AD40-B568-0641864AEB06}">
      <dsp:nvSpPr>
        <dsp:cNvPr id="0" name=""/>
        <dsp:cNvSpPr/>
      </dsp:nvSpPr>
      <dsp:spPr>
        <a:xfrm>
          <a:off x="3441808" y="2393235"/>
          <a:ext cx="652700" cy="6527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E33A87-67A6-BF4E-AED8-33CDCBF08847}">
      <dsp:nvSpPr>
        <dsp:cNvPr id="0" name=""/>
        <dsp:cNvSpPr/>
      </dsp:nvSpPr>
      <dsp:spPr>
        <a:xfrm>
          <a:off x="6107362" y="0"/>
          <a:ext cx="2788663" cy="95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accent1"/>
              </a:solidFill>
            </a:rPr>
            <a:t>Face to Face Class</a:t>
          </a:r>
        </a:p>
      </dsp:txBody>
      <dsp:txXfrm>
        <a:off x="6107362" y="0"/>
        <a:ext cx="2788663" cy="951855"/>
      </dsp:txXfrm>
    </dsp:sp>
    <dsp:sp modelId="{52A4ED63-4BA7-C049-8C17-6C4871B878C7}">
      <dsp:nvSpPr>
        <dsp:cNvPr id="0" name=""/>
        <dsp:cNvSpPr/>
      </dsp:nvSpPr>
      <dsp:spPr>
        <a:xfrm>
          <a:off x="5535889" y="475927"/>
          <a:ext cx="4079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2B9F0C-991A-634E-BDA7-CCBE612A574D}">
      <dsp:nvSpPr>
        <dsp:cNvPr id="0" name=""/>
        <dsp:cNvSpPr/>
      </dsp:nvSpPr>
      <dsp:spPr>
        <a:xfrm rot="5400000">
          <a:off x="3529651" y="714979"/>
          <a:ext cx="2243114" cy="1766099"/>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C8056F-9F6A-714E-BE63-626C1CEBE5D6}">
      <dsp:nvSpPr>
        <dsp:cNvPr id="0" name=""/>
        <dsp:cNvSpPr/>
      </dsp:nvSpPr>
      <dsp:spPr>
        <a:xfrm>
          <a:off x="6107288" y="957333"/>
          <a:ext cx="2523814" cy="940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accent1"/>
              </a:solidFill>
            </a:rPr>
            <a:t>Online self-study (generic)</a:t>
          </a:r>
        </a:p>
      </dsp:txBody>
      <dsp:txXfrm>
        <a:off x="6107288" y="957333"/>
        <a:ext cx="2523814" cy="940899"/>
      </dsp:txXfrm>
    </dsp:sp>
    <dsp:sp modelId="{A4C4D190-221E-E446-9917-C837005B3E1F}">
      <dsp:nvSpPr>
        <dsp:cNvPr id="0" name=""/>
        <dsp:cNvSpPr/>
      </dsp:nvSpPr>
      <dsp:spPr>
        <a:xfrm>
          <a:off x="5535889" y="1427782"/>
          <a:ext cx="4079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432F2F-A2C7-B340-84D9-9BB7C19E482A}">
      <dsp:nvSpPr>
        <dsp:cNvPr id="0" name=""/>
        <dsp:cNvSpPr/>
      </dsp:nvSpPr>
      <dsp:spPr>
        <a:xfrm rot="5400000">
          <a:off x="4011126" y="1651985"/>
          <a:ext cx="1747932" cy="129833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6AB7E0-D18F-2045-B57E-7A65C8B4A232}">
      <dsp:nvSpPr>
        <dsp:cNvPr id="0" name=""/>
        <dsp:cNvSpPr/>
      </dsp:nvSpPr>
      <dsp:spPr>
        <a:xfrm>
          <a:off x="6080952" y="1903710"/>
          <a:ext cx="3238978" cy="95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accent1"/>
              </a:solidFill>
            </a:rPr>
            <a:t>Video class with </a:t>
          </a:r>
        </a:p>
        <a:p>
          <a:pPr marL="0" lvl="0" indent="0" algn="l" defTabSz="1111250">
            <a:lnSpc>
              <a:spcPct val="90000"/>
            </a:lnSpc>
            <a:spcBef>
              <a:spcPct val="0"/>
            </a:spcBef>
            <a:spcAft>
              <a:spcPct val="35000"/>
            </a:spcAft>
            <a:buNone/>
          </a:pPr>
          <a:r>
            <a:rPr lang="en-US" sz="2500" kern="1200" dirty="0">
              <a:solidFill>
                <a:schemeClr val="accent1"/>
              </a:solidFill>
            </a:rPr>
            <a:t>Auxiliary Instructors</a:t>
          </a:r>
        </a:p>
      </dsp:txBody>
      <dsp:txXfrm>
        <a:off x="6080952" y="1903710"/>
        <a:ext cx="3238978" cy="951855"/>
      </dsp:txXfrm>
    </dsp:sp>
    <dsp:sp modelId="{AA6B856A-BE83-5648-9374-62007D0A5208}">
      <dsp:nvSpPr>
        <dsp:cNvPr id="0" name=""/>
        <dsp:cNvSpPr/>
      </dsp:nvSpPr>
      <dsp:spPr>
        <a:xfrm>
          <a:off x="5535889" y="2379637"/>
          <a:ext cx="4079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A9BE3A-D984-7C4E-B606-63E662E1C13F}">
      <dsp:nvSpPr>
        <dsp:cNvPr id="0" name=""/>
        <dsp:cNvSpPr/>
      </dsp:nvSpPr>
      <dsp:spPr>
        <a:xfrm rot="5400000">
          <a:off x="4493200" y="2588230"/>
          <a:ext cx="1248834" cy="83056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956AA-84B6-C142-9FB0-C9AF48750D36}">
      <dsp:nvSpPr>
        <dsp:cNvPr id="0" name=""/>
        <dsp:cNvSpPr/>
      </dsp:nvSpPr>
      <dsp:spPr>
        <a:xfrm>
          <a:off x="5806092" y="10830"/>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Market/</a:t>
          </a:r>
        </a:p>
        <a:p>
          <a:pPr marL="0" lvl="0" indent="0" algn="ctr" defTabSz="755650">
            <a:lnSpc>
              <a:spcPct val="90000"/>
            </a:lnSpc>
            <a:spcBef>
              <a:spcPct val="0"/>
            </a:spcBef>
            <a:spcAft>
              <a:spcPct val="35000"/>
            </a:spcAft>
            <a:buNone/>
          </a:pPr>
          <a:r>
            <a:rPr lang="en-US" sz="1700" kern="1200" dirty="0"/>
            <a:t>Sales</a:t>
          </a:r>
        </a:p>
      </dsp:txBody>
      <dsp:txXfrm>
        <a:off x="5806092" y="10830"/>
        <a:ext cx="889564" cy="889564"/>
      </dsp:txXfrm>
    </dsp:sp>
    <dsp:sp modelId="{3F718DB4-FCF4-144E-936A-6A8CDA4DE9B6}">
      <dsp:nvSpPr>
        <dsp:cNvPr id="0" name=""/>
        <dsp:cNvSpPr/>
      </dsp:nvSpPr>
      <dsp:spPr>
        <a:xfrm>
          <a:off x="3083729" y="1598"/>
          <a:ext cx="4348140" cy="4348140"/>
        </a:xfrm>
        <a:prstGeom prst="circularArrow">
          <a:avLst>
            <a:gd name="adj1" fmla="val 3989"/>
            <a:gd name="adj2" fmla="val 250258"/>
            <a:gd name="adj3" fmla="val 20573302"/>
            <a:gd name="adj4" fmla="val 18982854"/>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4D449-3AE0-E44F-95AE-C78801840BB0}">
      <dsp:nvSpPr>
        <dsp:cNvPr id="0" name=""/>
        <dsp:cNvSpPr/>
      </dsp:nvSpPr>
      <dsp:spPr>
        <a:xfrm>
          <a:off x="6799167" y="1730886"/>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Register/</a:t>
          </a:r>
        </a:p>
        <a:p>
          <a:pPr marL="0" lvl="0" indent="0" algn="ctr" defTabSz="755650">
            <a:lnSpc>
              <a:spcPct val="90000"/>
            </a:lnSpc>
            <a:spcBef>
              <a:spcPct val="0"/>
            </a:spcBef>
            <a:spcAft>
              <a:spcPct val="35000"/>
            </a:spcAft>
            <a:buNone/>
          </a:pPr>
          <a:r>
            <a:rPr lang="en-US" sz="1700" kern="1200" dirty="0"/>
            <a:t>Payment</a:t>
          </a:r>
        </a:p>
      </dsp:txBody>
      <dsp:txXfrm>
        <a:off x="6799167" y="1730886"/>
        <a:ext cx="889564" cy="889564"/>
      </dsp:txXfrm>
    </dsp:sp>
    <dsp:sp modelId="{83B6872C-B9CB-9247-A553-067FCC81A2CF}">
      <dsp:nvSpPr>
        <dsp:cNvPr id="0" name=""/>
        <dsp:cNvSpPr/>
      </dsp:nvSpPr>
      <dsp:spPr>
        <a:xfrm>
          <a:off x="3083729" y="1598"/>
          <a:ext cx="4348140" cy="4348140"/>
        </a:xfrm>
        <a:prstGeom prst="circularArrow">
          <a:avLst>
            <a:gd name="adj1" fmla="val 3989"/>
            <a:gd name="adj2" fmla="val 250258"/>
            <a:gd name="adj3" fmla="val 2366888"/>
            <a:gd name="adj4" fmla="val 776440"/>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1B063C-6882-8B49-9E4A-BB922D7A0A85}">
      <dsp:nvSpPr>
        <dsp:cNvPr id="0" name=""/>
        <dsp:cNvSpPr/>
      </dsp:nvSpPr>
      <dsp:spPr>
        <a:xfrm>
          <a:off x="5806092" y="3450943"/>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Class/</a:t>
          </a:r>
        </a:p>
        <a:p>
          <a:pPr marL="0" lvl="0" indent="0" algn="ctr" defTabSz="755650">
            <a:lnSpc>
              <a:spcPct val="90000"/>
            </a:lnSpc>
            <a:spcBef>
              <a:spcPct val="0"/>
            </a:spcBef>
            <a:spcAft>
              <a:spcPct val="35000"/>
            </a:spcAft>
            <a:buNone/>
          </a:pPr>
          <a:r>
            <a:rPr lang="en-US" sz="1700" kern="1200" dirty="0"/>
            <a:t>Test</a:t>
          </a:r>
        </a:p>
      </dsp:txBody>
      <dsp:txXfrm>
        <a:off x="5806092" y="3450943"/>
        <a:ext cx="889564" cy="889564"/>
      </dsp:txXfrm>
    </dsp:sp>
    <dsp:sp modelId="{4F921956-99E2-2F4F-AB78-20DA0DC63791}">
      <dsp:nvSpPr>
        <dsp:cNvPr id="0" name=""/>
        <dsp:cNvSpPr/>
      </dsp:nvSpPr>
      <dsp:spPr>
        <a:xfrm>
          <a:off x="3083729" y="1598"/>
          <a:ext cx="4348140" cy="4348140"/>
        </a:xfrm>
        <a:prstGeom prst="circularArrow">
          <a:avLst>
            <a:gd name="adj1" fmla="val 3989"/>
            <a:gd name="adj2" fmla="val 250258"/>
            <a:gd name="adj3" fmla="val 6111247"/>
            <a:gd name="adj4" fmla="val 4438495"/>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74FFE-7CFF-EA4D-8485-398A887DD9F3}">
      <dsp:nvSpPr>
        <dsp:cNvPr id="0" name=""/>
        <dsp:cNvSpPr/>
      </dsp:nvSpPr>
      <dsp:spPr>
        <a:xfrm>
          <a:off x="3819942" y="3450943"/>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Survey/</a:t>
          </a:r>
        </a:p>
        <a:p>
          <a:pPr marL="0" lvl="0" indent="0" algn="ctr" defTabSz="755650">
            <a:lnSpc>
              <a:spcPct val="90000"/>
            </a:lnSpc>
            <a:spcBef>
              <a:spcPct val="0"/>
            </a:spcBef>
            <a:spcAft>
              <a:spcPct val="35000"/>
            </a:spcAft>
            <a:buNone/>
          </a:pPr>
          <a:r>
            <a:rPr lang="en-US" sz="1700" kern="1200" dirty="0"/>
            <a:t>Cross-sell</a:t>
          </a:r>
        </a:p>
      </dsp:txBody>
      <dsp:txXfrm>
        <a:off x="3819942" y="3450943"/>
        <a:ext cx="889564" cy="889564"/>
      </dsp:txXfrm>
    </dsp:sp>
    <dsp:sp modelId="{3F016EE7-7B44-EB4A-A7FA-21EF99E22ED5}">
      <dsp:nvSpPr>
        <dsp:cNvPr id="0" name=""/>
        <dsp:cNvSpPr/>
      </dsp:nvSpPr>
      <dsp:spPr>
        <a:xfrm>
          <a:off x="3083729" y="1598"/>
          <a:ext cx="4348140" cy="4348140"/>
        </a:xfrm>
        <a:prstGeom prst="circularArrow">
          <a:avLst>
            <a:gd name="adj1" fmla="val 3989"/>
            <a:gd name="adj2" fmla="val 250258"/>
            <a:gd name="adj3" fmla="val 9773302"/>
            <a:gd name="adj4" fmla="val 8182854"/>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286E39-ED83-094C-8B62-492D90BE2559}">
      <dsp:nvSpPr>
        <dsp:cNvPr id="0" name=""/>
        <dsp:cNvSpPr/>
      </dsp:nvSpPr>
      <dsp:spPr>
        <a:xfrm>
          <a:off x="2826868" y="1730886"/>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Recruit/</a:t>
          </a:r>
        </a:p>
        <a:p>
          <a:pPr marL="0" lvl="0" indent="0" algn="ctr" defTabSz="755650">
            <a:lnSpc>
              <a:spcPct val="90000"/>
            </a:lnSpc>
            <a:spcBef>
              <a:spcPct val="0"/>
            </a:spcBef>
            <a:spcAft>
              <a:spcPct val="35000"/>
            </a:spcAft>
            <a:buNone/>
          </a:pPr>
          <a:r>
            <a:rPr lang="en-US" sz="1700" kern="1200" dirty="0"/>
            <a:t>Retain</a:t>
          </a:r>
        </a:p>
      </dsp:txBody>
      <dsp:txXfrm>
        <a:off x="2826868" y="1730886"/>
        <a:ext cx="889564" cy="889564"/>
      </dsp:txXfrm>
    </dsp:sp>
    <dsp:sp modelId="{AE6AF744-8DD2-AF44-8955-0705AB553D1F}">
      <dsp:nvSpPr>
        <dsp:cNvPr id="0" name=""/>
        <dsp:cNvSpPr/>
      </dsp:nvSpPr>
      <dsp:spPr>
        <a:xfrm>
          <a:off x="3083729" y="1598"/>
          <a:ext cx="4348140" cy="4348140"/>
        </a:xfrm>
        <a:prstGeom prst="circularArrow">
          <a:avLst>
            <a:gd name="adj1" fmla="val 3989"/>
            <a:gd name="adj2" fmla="val 250258"/>
            <a:gd name="adj3" fmla="val 13166888"/>
            <a:gd name="adj4" fmla="val 11576440"/>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9CC3CC-C240-9C40-A658-5BF1A9C23BA8}">
      <dsp:nvSpPr>
        <dsp:cNvPr id="0" name=""/>
        <dsp:cNvSpPr/>
      </dsp:nvSpPr>
      <dsp:spPr>
        <a:xfrm>
          <a:off x="3819942" y="10830"/>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Member/</a:t>
          </a:r>
        </a:p>
        <a:p>
          <a:pPr marL="0" lvl="0" indent="0" algn="ctr" defTabSz="755650">
            <a:lnSpc>
              <a:spcPct val="90000"/>
            </a:lnSpc>
            <a:spcBef>
              <a:spcPct val="0"/>
            </a:spcBef>
            <a:spcAft>
              <a:spcPct val="35000"/>
            </a:spcAft>
            <a:buNone/>
          </a:pPr>
          <a:r>
            <a:rPr lang="en-US" sz="1700" kern="1200" dirty="0"/>
            <a:t>Officer</a:t>
          </a:r>
        </a:p>
      </dsp:txBody>
      <dsp:txXfrm>
        <a:off x="3819942" y="10830"/>
        <a:ext cx="889564" cy="889564"/>
      </dsp:txXfrm>
    </dsp:sp>
    <dsp:sp modelId="{31E01E9C-AA6F-B948-AD20-878A7B097903}">
      <dsp:nvSpPr>
        <dsp:cNvPr id="0" name=""/>
        <dsp:cNvSpPr/>
      </dsp:nvSpPr>
      <dsp:spPr>
        <a:xfrm>
          <a:off x="3083729" y="1598"/>
          <a:ext cx="4348140" cy="4348140"/>
        </a:xfrm>
        <a:prstGeom prst="circularArrow">
          <a:avLst>
            <a:gd name="adj1" fmla="val 3989"/>
            <a:gd name="adj2" fmla="val 250258"/>
            <a:gd name="adj3" fmla="val 16911247"/>
            <a:gd name="adj4" fmla="val 15238495"/>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73AEB-A013-A24D-BA2D-CB63C626B9FC}">
      <dsp:nvSpPr>
        <dsp:cNvPr id="0" name=""/>
        <dsp:cNvSpPr/>
      </dsp:nvSpPr>
      <dsp:spPr>
        <a:xfrm>
          <a:off x="5806092" y="10830"/>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PlusThis/</a:t>
          </a:r>
        </a:p>
        <a:p>
          <a:pPr marL="0" lvl="0" indent="0" algn="ctr" defTabSz="711200">
            <a:lnSpc>
              <a:spcPct val="90000"/>
            </a:lnSpc>
            <a:spcBef>
              <a:spcPct val="0"/>
            </a:spcBef>
            <a:spcAft>
              <a:spcPct val="35000"/>
            </a:spcAft>
            <a:buNone/>
          </a:pPr>
          <a:r>
            <a:rPr lang="en-US" sz="1600" kern="1200" dirty="0"/>
            <a:t>Calendar</a:t>
          </a:r>
        </a:p>
      </dsp:txBody>
      <dsp:txXfrm>
        <a:off x="5806092" y="10830"/>
        <a:ext cx="889564" cy="889564"/>
      </dsp:txXfrm>
    </dsp:sp>
    <dsp:sp modelId="{C8DC3496-8245-5846-9A80-C3397DD1708F}">
      <dsp:nvSpPr>
        <dsp:cNvPr id="0" name=""/>
        <dsp:cNvSpPr/>
      </dsp:nvSpPr>
      <dsp:spPr>
        <a:xfrm>
          <a:off x="3083729" y="1598"/>
          <a:ext cx="4348140" cy="4348140"/>
        </a:xfrm>
        <a:prstGeom prst="circularArrow">
          <a:avLst>
            <a:gd name="adj1" fmla="val 3989"/>
            <a:gd name="adj2" fmla="val 250258"/>
            <a:gd name="adj3" fmla="val 20573302"/>
            <a:gd name="adj4" fmla="val 18982854"/>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50B59-E593-BF4C-B7B7-FBB52B5EE4F8}">
      <dsp:nvSpPr>
        <dsp:cNvPr id="0" name=""/>
        <dsp:cNvSpPr/>
      </dsp:nvSpPr>
      <dsp:spPr>
        <a:xfrm>
          <a:off x="6799167" y="1730886"/>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JotForm/</a:t>
          </a:r>
        </a:p>
        <a:p>
          <a:pPr marL="0" lvl="0" indent="0" algn="ctr" defTabSz="711200">
            <a:lnSpc>
              <a:spcPct val="90000"/>
            </a:lnSpc>
            <a:spcBef>
              <a:spcPct val="0"/>
            </a:spcBef>
            <a:spcAft>
              <a:spcPct val="35000"/>
            </a:spcAft>
            <a:buNone/>
          </a:pPr>
          <a:r>
            <a:rPr lang="en-US" sz="1600" kern="1200" dirty="0"/>
            <a:t>Square</a:t>
          </a:r>
        </a:p>
      </dsp:txBody>
      <dsp:txXfrm>
        <a:off x="6799167" y="1730886"/>
        <a:ext cx="889564" cy="889564"/>
      </dsp:txXfrm>
    </dsp:sp>
    <dsp:sp modelId="{D0E75D1B-20F3-EE4F-9381-A0F31DD78B77}">
      <dsp:nvSpPr>
        <dsp:cNvPr id="0" name=""/>
        <dsp:cNvSpPr/>
      </dsp:nvSpPr>
      <dsp:spPr>
        <a:xfrm>
          <a:off x="3083729" y="1598"/>
          <a:ext cx="4348140" cy="4348140"/>
        </a:xfrm>
        <a:prstGeom prst="circularArrow">
          <a:avLst>
            <a:gd name="adj1" fmla="val 3989"/>
            <a:gd name="adj2" fmla="val 250258"/>
            <a:gd name="adj3" fmla="val 2366888"/>
            <a:gd name="adj4" fmla="val 776440"/>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4B5FAC-23C1-5944-92F2-EC25B8FD0D6D}">
      <dsp:nvSpPr>
        <dsp:cNvPr id="0" name=""/>
        <dsp:cNvSpPr/>
      </dsp:nvSpPr>
      <dsp:spPr>
        <a:xfrm>
          <a:off x="5806092" y="3450943"/>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Zoom/</a:t>
          </a:r>
        </a:p>
        <a:p>
          <a:pPr marL="0" lvl="0" indent="0" algn="ctr" defTabSz="711200">
            <a:lnSpc>
              <a:spcPct val="90000"/>
            </a:lnSpc>
            <a:spcBef>
              <a:spcPct val="0"/>
            </a:spcBef>
            <a:spcAft>
              <a:spcPct val="35000"/>
            </a:spcAft>
            <a:buNone/>
          </a:pPr>
          <a:r>
            <a:rPr lang="en-US" sz="1600" kern="1200" dirty="0"/>
            <a:t>Google Drive</a:t>
          </a:r>
        </a:p>
      </dsp:txBody>
      <dsp:txXfrm>
        <a:off x="5806092" y="3450943"/>
        <a:ext cx="889564" cy="889564"/>
      </dsp:txXfrm>
    </dsp:sp>
    <dsp:sp modelId="{8B263F21-807B-9D46-AAB7-D75B619F5989}">
      <dsp:nvSpPr>
        <dsp:cNvPr id="0" name=""/>
        <dsp:cNvSpPr/>
      </dsp:nvSpPr>
      <dsp:spPr>
        <a:xfrm>
          <a:off x="3083729" y="1598"/>
          <a:ext cx="4348140" cy="4348140"/>
        </a:xfrm>
        <a:prstGeom prst="circularArrow">
          <a:avLst>
            <a:gd name="adj1" fmla="val 3989"/>
            <a:gd name="adj2" fmla="val 250258"/>
            <a:gd name="adj3" fmla="val 6111247"/>
            <a:gd name="adj4" fmla="val 4438495"/>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0BEED-4C2A-E449-A68E-AB1067B8E06A}">
      <dsp:nvSpPr>
        <dsp:cNvPr id="0" name=""/>
        <dsp:cNvSpPr/>
      </dsp:nvSpPr>
      <dsp:spPr>
        <a:xfrm>
          <a:off x="3819942" y="3450943"/>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Survey Monkey/ Commsor</a:t>
          </a:r>
        </a:p>
      </dsp:txBody>
      <dsp:txXfrm>
        <a:off x="3819942" y="3450943"/>
        <a:ext cx="889564" cy="889564"/>
      </dsp:txXfrm>
    </dsp:sp>
    <dsp:sp modelId="{80E72B2F-C2B6-7746-A4A1-A2E4CB0CE46F}">
      <dsp:nvSpPr>
        <dsp:cNvPr id="0" name=""/>
        <dsp:cNvSpPr/>
      </dsp:nvSpPr>
      <dsp:spPr>
        <a:xfrm>
          <a:off x="3083729" y="1598"/>
          <a:ext cx="4348140" cy="4348140"/>
        </a:xfrm>
        <a:prstGeom prst="circularArrow">
          <a:avLst>
            <a:gd name="adj1" fmla="val 3989"/>
            <a:gd name="adj2" fmla="val 250258"/>
            <a:gd name="adj3" fmla="val 9773302"/>
            <a:gd name="adj4" fmla="val 8182854"/>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FAD201-5324-FC45-8004-19B8C78F4DAC}">
      <dsp:nvSpPr>
        <dsp:cNvPr id="0" name=""/>
        <dsp:cNvSpPr/>
      </dsp:nvSpPr>
      <dsp:spPr>
        <a:xfrm>
          <a:off x="2826868" y="1730886"/>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Rooster</a:t>
          </a:r>
        </a:p>
      </dsp:txBody>
      <dsp:txXfrm>
        <a:off x="2826868" y="1730886"/>
        <a:ext cx="889564" cy="889564"/>
      </dsp:txXfrm>
    </dsp:sp>
    <dsp:sp modelId="{9E9E2906-6F68-564C-B535-A6FE005515E4}">
      <dsp:nvSpPr>
        <dsp:cNvPr id="0" name=""/>
        <dsp:cNvSpPr/>
      </dsp:nvSpPr>
      <dsp:spPr>
        <a:xfrm>
          <a:off x="3083729" y="1598"/>
          <a:ext cx="4348140" cy="4348140"/>
        </a:xfrm>
        <a:prstGeom prst="circularArrow">
          <a:avLst>
            <a:gd name="adj1" fmla="val 3989"/>
            <a:gd name="adj2" fmla="val 250258"/>
            <a:gd name="adj3" fmla="val 13166888"/>
            <a:gd name="adj4" fmla="val 11576440"/>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434B6-9FC5-F34E-8F94-52E5A969F73C}">
      <dsp:nvSpPr>
        <dsp:cNvPr id="0" name=""/>
        <dsp:cNvSpPr/>
      </dsp:nvSpPr>
      <dsp:spPr>
        <a:xfrm>
          <a:off x="3819942" y="10830"/>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Training</a:t>
          </a:r>
        </a:p>
      </dsp:txBody>
      <dsp:txXfrm>
        <a:off x="3819942" y="10830"/>
        <a:ext cx="889564" cy="889564"/>
      </dsp:txXfrm>
    </dsp:sp>
    <dsp:sp modelId="{BAAC46B7-37ED-C64E-9CAE-C29FA879D305}">
      <dsp:nvSpPr>
        <dsp:cNvPr id="0" name=""/>
        <dsp:cNvSpPr/>
      </dsp:nvSpPr>
      <dsp:spPr>
        <a:xfrm>
          <a:off x="3083729" y="1598"/>
          <a:ext cx="4348140" cy="4348140"/>
        </a:xfrm>
        <a:prstGeom prst="circularArrow">
          <a:avLst>
            <a:gd name="adj1" fmla="val 3989"/>
            <a:gd name="adj2" fmla="val 250258"/>
            <a:gd name="adj3" fmla="val 16911247"/>
            <a:gd name="adj4" fmla="val 15238495"/>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1352E-E5F1-FA49-A49E-3C2391E3D6DF}">
      <dsp:nvSpPr>
        <dsp:cNvPr id="0" name=""/>
        <dsp:cNvSpPr/>
      </dsp:nvSpPr>
      <dsp:spPr>
        <a:xfrm>
          <a:off x="5096317" y="1847234"/>
          <a:ext cx="1776304" cy="845359"/>
        </a:xfrm>
        <a:custGeom>
          <a:avLst/>
          <a:gdLst/>
          <a:ahLst/>
          <a:cxnLst/>
          <a:rect l="0" t="0" r="0" b="0"/>
          <a:pathLst>
            <a:path>
              <a:moveTo>
                <a:pt x="0" y="0"/>
              </a:moveTo>
              <a:lnTo>
                <a:pt x="0" y="576087"/>
              </a:lnTo>
              <a:lnTo>
                <a:pt x="1776304" y="576087"/>
              </a:lnTo>
              <a:lnTo>
                <a:pt x="1776304" y="8453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C8254A-F7D4-DF46-A5CB-78E000902E1A}">
      <dsp:nvSpPr>
        <dsp:cNvPr id="0" name=""/>
        <dsp:cNvSpPr/>
      </dsp:nvSpPr>
      <dsp:spPr>
        <a:xfrm>
          <a:off x="3320013" y="1847234"/>
          <a:ext cx="1776304" cy="809736"/>
        </a:xfrm>
        <a:custGeom>
          <a:avLst/>
          <a:gdLst/>
          <a:ahLst/>
          <a:cxnLst/>
          <a:rect l="0" t="0" r="0" b="0"/>
          <a:pathLst>
            <a:path>
              <a:moveTo>
                <a:pt x="1776304" y="0"/>
              </a:moveTo>
              <a:lnTo>
                <a:pt x="1776304" y="540465"/>
              </a:lnTo>
              <a:lnTo>
                <a:pt x="0" y="540465"/>
              </a:lnTo>
              <a:lnTo>
                <a:pt x="0" y="809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DB19C7-52DC-644B-B990-35289964C1AA}">
      <dsp:nvSpPr>
        <dsp:cNvPr id="0" name=""/>
        <dsp:cNvSpPr/>
      </dsp:nvSpPr>
      <dsp:spPr>
        <a:xfrm>
          <a:off x="3642977" y="1492"/>
          <a:ext cx="2906680" cy="18457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237EF-9B7D-7C4F-8ED9-E123EDAB52D1}">
      <dsp:nvSpPr>
        <dsp:cNvPr id="0" name=""/>
        <dsp:cNvSpPr/>
      </dsp:nvSpPr>
      <dsp:spPr>
        <a:xfrm>
          <a:off x="3965942" y="308308"/>
          <a:ext cx="2906680" cy="1845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accent1"/>
              </a:solidFill>
            </a:rPr>
            <a:t>Virtual Classes</a:t>
          </a:r>
        </a:p>
      </dsp:txBody>
      <dsp:txXfrm>
        <a:off x="4020002" y="362368"/>
        <a:ext cx="2798560" cy="1737621"/>
      </dsp:txXfrm>
    </dsp:sp>
    <dsp:sp modelId="{5C91F441-FBDA-2F44-AE3E-CC4F9144A7EB}">
      <dsp:nvSpPr>
        <dsp:cNvPr id="0" name=""/>
        <dsp:cNvSpPr/>
      </dsp:nvSpPr>
      <dsp:spPr>
        <a:xfrm>
          <a:off x="1866673" y="2656970"/>
          <a:ext cx="2906680" cy="18457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0CC11-E877-0746-BC4D-5C566F6178AF}">
      <dsp:nvSpPr>
        <dsp:cNvPr id="0" name=""/>
        <dsp:cNvSpPr/>
      </dsp:nvSpPr>
      <dsp:spPr>
        <a:xfrm>
          <a:off x="2189637" y="2963787"/>
          <a:ext cx="2906680" cy="1845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accent3"/>
              </a:solidFill>
            </a:rPr>
            <a:t>Webinars</a:t>
          </a:r>
        </a:p>
      </dsp:txBody>
      <dsp:txXfrm>
        <a:off x="2243697" y="3017847"/>
        <a:ext cx="2798560" cy="1737621"/>
      </dsp:txXfrm>
    </dsp:sp>
    <dsp:sp modelId="{EC8D02A5-A0A7-8B4F-AE80-EF26CD172B85}">
      <dsp:nvSpPr>
        <dsp:cNvPr id="0" name=""/>
        <dsp:cNvSpPr/>
      </dsp:nvSpPr>
      <dsp:spPr>
        <a:xfrm>
          <a:off x="5419282" y="2692593"/>
          <a:ext cx="2906680" cy="1933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DE74D-5D6B-F845-9D0D-DCCA0C045B3C}">
      <dsp:nvSpPr>
        <dsp:cNvPr id="0" name=""/>
        <dsp:cNvSpPr/>
      </dsp:nvSpPr>
      <dsp:spPr>
        <a:xfrm>
          <a:off x="5742246" y="2999410"/>
          <a:ext cx="2906680" cy="19334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FF0000"/>
              </a:solidFill>
            </a:rPr>
            <a:t>Video Conferencing</a:t>
          </a:r>
        </a:p>
      </dsp:txBody>
      <dsp:txXfrm>
        <a:off x="5798874" y="3056038"/>
        <a:ext cx="2793424" cy="18201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8A5F2-D6A3-094B-A906-EB7572C8BD1A}">
      <dsp:nvSpPr>
        <dsp:cNvPr id="0" name=""/>
        <dsp:cNvSpPr/>
      </dsp:nvSpPr>
      <dsp:spPr>
        <a:xfrm>
          <a:off x="2136407" y="1087834"/>
          <a:ext cx="3263503" cy="32635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A75AA-8B6E-F740-80A0-553574128A43}">
      <dsp:nvSpPr>
        <dsp:cNvPr id="0" name=""/>
        <dsp:cNvSpPr/>
      </dsp:nvSpPr>
      <dsp:spPr>
        <a:xfrm>
          <a:off x="2789107" y="1740535"/>
          <a:ext cx="1958102" cy="19581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600E3-68AA-AD40-B568-0641864AEB06}">
      <dsp:nvSpPr>
        <dsp:cNvPr id="0" name=""/>
        <dsp:cNvSpPr/>
      </dsp:nvSpPr>
      <dsp:spPr>
        <a:xfrm>
          <a:off x="3441808" y="2393235"/>
          <a:ext cx="652700" cy="6527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E33A87-67A6-BF4E-AED8-33CDCBF08847}">
      <dsp:nvSpPr>
        <dsp:cNvPr id="0" name=""/>
        <dsp:cNvSpPr/>
      </dsp:nvSpPr>
      <dsp:spPr>
        <a:xfrm>
          <a:off x="6107362" y="0"/>
          <a:ext cx="2788663" cy="95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marL="0" lvl="0" indent="0" algn="l" defTabSz="1155700">
            <a:lnSpc>
              <a:spcPct val="90000"/>
            </a:lnSpc>
            <a:spcBef>
              <a:spcPct val="0"/>
            </a:spcBef>
            <a:spcAft>
              <a:spcPct val="35000"/>
            </a:spcAft>
            <a:buNone/>
          </a:pPr>
          <a:r>
            <a:rPr lang="en-US" sz="2600" kern="1200" dirty="0"/>
            <a:t>Face to Face Class</a:t>
          </a:r>
        </a:p>
      </dsp:txBody>
      <dsp:txXfrm>
        <a:off x="6107362" y="0"/>
        <a:ext cx="2788663" cy="951855"/>
      </dsp:txXfrm>
    </dsp:sp>
    <dsp:sp modelId="{52A4ED63-4BA7-C049-8C17-6C4871B878C7}">
      <dsp:nvSpPr>
        <dsp:cNvPr id="0" name=""/>
        <dsp:cNvSpPr/>
      </dsp:nvSpPr>
      <dsp:spPr>
        <a:xfrm>
          <a:off x="5535889" y="475927"/>
          <a:ext cx="4079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2B9F0C-991A-634E-BDA7-CCBE612A574D}">
      <dsp:nvSpPr>
        <dsp:cNvPr id="0" name=""/>
        <dsp:cNvSpPr/>
      </dsp:nvSpPr>
      <dsp:spPr>
        <a:xfrm rot="5400000">
          <a:off x="3529651" y="714979"/>
          <a:ext cx="2243114" cy="1766099"/>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C8056F-9F6A-714E-BE63-626C1CEBE5D6}">
      <dsp:nvSpPr>
        <dsp:cNvPr id="0" name=""/>
        <dsp:cNvSpPr/>
      </dsp:nvSpPr>
      <dsp:spPr>
        <a:xfrm>
          <a:off x="6107288" y="957333"/>
          <a:ext cx="2523814" cy="940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marL="0" lvl="0" indent="0" algn="l" defTabSz="1155700">
            <a:lnSpc>
              <a:spcPct val="90000"/>
            </a:lnSpc>
            <a:spcBef>
              <a:spcPct val="0"/>
            </a:spcBef>
            <a:spcAft>
              <a:spcPct val="35000"/>
            </a:spcAft>
            <a:buNone/>
          </a:pPr>
          <a:r>
            <a:rPr lang="en-US" sz="2600" kern="1200" dirty="0"/>
            <a:t>Online self-study</a:t>
          </a:r>
        </a:p>
      </dsp:txBody>
      <dsp:txXfrm>
        <a:off x="6107288" y="957333"/>
        <a:ext cx="2523814" cy="940899"/>
      </dsp:txXfrm>
    </dsp:sp>
    <dsp:sp modelId="{A4C4D190-221E-E446-9917-C837005B3E1F}">
      <dsp:nvSpPr>
        <dsp:cNvPr id="0" name=""/>
        <dsp:cNvSpPr/>
      </dsp:nvSpPr>
      <dsp:spPr>
        <a:xfrm>
          <a:off x="5535889" y="1427782"/>
          <a:ext cx="4079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432F2F-A2C7-B340-84D9-9BB7C19E482A}">
      <dsp:nvSpPr>
        <dsp:cNvPr id="0" name=""/>
        <dsp:cNvSpPr/>
      </dsp:nvSpPr>
      <dsp:spPr>
        <a:xfrm rot="5400000">
          <a:off x="4011126" y="1651985"/>
          <a:ext cx="1747932" cy="129833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6AB7E0-D18F-2045-B57E-7A65C8B4A232}">
      <dsp:nvSpPr>
        <dsp:cNvPr id="0" name=""/>
        <dsp:cNvSpPr/>
      </dsp:nvSpPr>
      <dsp:spPr>
        <a:xfrm>
          <a:off x="6080952" y="1903710"/>
          <a:ext cx="3238978" cy="95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marL="0" lvl="0" indent="0" algn="l" defTabSz="1155700">
            <a:lnSpc>
              <a:spcPct val="90000"/>
            </a:lnSpc>
            <a:spcBef>
              <a:spcPct val="0"/>
            </a:spcBef>
            <a:spcAft>
              <a:spcPct val="35000"/>
            </a:spcAft>
            <a:buNone/>
          </a:pPr>
          <a:r>
            <a:rPr lang="en-US" sz="2600" kern="1200" dirty="0"/>
            <a:t>Video class with </a:t>
          </a:r>
        </a:p>
        <a:p>
          <a:pPr marL="0" lvl="0" indent="0" algn="l" defTabSz="1155700">
            <a:lnSpc>
              <a:spcPct val="90000"/>
            </a:lnSpc>
            <a:spcBef>
              <a:spcPct val="0"/>
            </a:spcBef>
            <a:spcAft>
              <a:spcPct val="35000"/>
            </a:spcAft>
            <a:buNone/>
          </a:pPr>
          <a:r>
            <a:rPr lang="en-US" sz="2600" kern="1200" dirty="0"/>
            <a:t>Auxiliary Instructors</a:t>
          </a:r>
        </a:p>
      </dsp:txBody>
      <dsp:txXfrm>
        <a:off x="6080952" y="1903710"/>
        <a:ext cx="3238978" cy="951855"/>
      </dsp:txXfrm>
    </dsp:sp>
    <dsp:sp modelId="{AA6B856A-BE83-5648-9374-62007D0A5208}">
      <dsp:nvSpPr>
        <dsp:cNvPr id="0" name=""/>
        <dsp:cNvSpPr/>
      </dsp:nvSpPr>
      <dsp:spPr>
        <a:xfrm>
          <a:off x="5535889" y="2379637"/>
          <a:ext cx="4079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A9BE3A-D984-7C4E-B606-63E662E1C13F}">
      <dsp:nvSpPr>
        <dsp:cNvPr id="0" name=""/>
        <dsp:cNvSpPr/>
      </dsp:nvSpPr>
      <dsp:spPr>
        <a:xfrm rot="5400000">
          <a:off x="4493200" y="2588230"/>
          <a:ext cx="1248834" cy="83056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956AA-84B6-C142-9FB0-C9AF48750D36}">
      <dsp:nvSpPr>
        <dsp:cNvPr id="0" name=""/>
        <dsp:cNvSpPr/>
      </dsp:nvSpPr>
      <dsp:spPr>
        <a:xfrm>
          <a:off x="5806092" y="10830"/>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Market/</a:t>
          </a:r>
        </a:p>
        <a:p>
          <a:pPr marL="0" lvl="0" indent="0" algn="ctr" defTabSz="755650">
            <a:lnSpc>
              <a:spcPct val="90000"/>
            </a:lnSpc>
            <a:spcBef>
              <a:spcPct val="0"/>
            </a:spcBef>
            <a:spcAft>
              <a:spcPct val="35000"/>
            </a:spcAft>
            <a:buNone/>
          </a:pPr>
          <a:r>
            <a:rPr lang="en-US" sz="1700" kern="1200" dirty="0"/>
            <a:t>Sales</a:t>
          </a:r>
        </a:p>
      </dsp:txBody>
      <dsp:txXfrm>
        <a:off x="5806092" y="10830"/>
        <a:ext cx="889564" cy="889564"/>
      </dsp:txXfrm>
    </dsp:sp>
    <dsp:sp modelId="{3F718DB4-FCF4-144E-936A-6A8CDA4DE9B6}">
      <dsp:nvSpPr>
        <dsp:cNvPr id="0" name=""/>
        <dsp:cNvSpPr/>
      </dsp:nvSpPr>
      <dsp:spPr>
        <a:xfrm>
          <a:off x="3083729" y="1598"/>
          <a:ext cx="4348140" cy="4348140"/>
        </a:xfrm>
        <a:prstGeom prst="circularArrow">
          <a:avLst>
            <a:gd name="adj1" fmla="val 3989"/>
            <a:gd name="adj2" fmla="val 250258"/>
            <a:gd name="adj3" fmla="val 20573302"/>
            <a:gd name="adj4" fmla="val 18982854"/>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4D449-3AE0-E44F-95AE-C78801840BB0}">
      <dsp:nvSpPr>
        <dsp:cNvPr id="0" name=""/>
        <dsp:cNvSpPr/>
      </dsp:nvSpPr>
      <dsp:spPr>
        <a:xfrm>
          <a:off x="6799167" y="1730886"/>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Register/</a:t>
          </a:r>
        </a:p>
        <a:p>
          <a:pPr marL="0" lvl="0" indent="0" algn="ctr" defTabSz="755650">
            <a:lnSpc>
              <a:spcPct val="90000"/>
            </a:lnSpc>
            <a:spcBef>
              <a:spcPct val="0"/>
            </a:spcBef>
            <a:spcAft>
              <a:spcPct val="35000"/>
            </a:spcAft>
            <a:buNone/>
          </a:pPr>
          <a:r>
            <a:rPr lang="en-US" sz="1700" kern="1200" dirty="0"/>
            <a:t>Payment</a:t>
          </a:r>
        </a:p>
      </dsp:txBody>
      <dsp:txXfrm>
        <a:off x="6799167" y="1730886"/>
        <a:ext cx="889564" cy="889564"/>
      </dsp:txXfrm>
    </dsp:sp>
    <dsp:sp modelId="{83B6872C-B9CB-9247-A553-067FCC81A2CF}">
      <dsp:nvSpPr>
        <dsp:cNvPr id="0" name=""/>
        <dsp:cNvSpPr/>
      </dsp:nvSpPr>
      <dsp:spPr>
        <a:xfrm>
          <a:off x="3083729" y="1598"/>
          <a:ext cx="4348140" cy="4348140"/>
        </a:xfrm>
        <a:prstGeom prst="circularArrow">
          <a:avLst>
            <a:gd name="adj1" fmla="val 3989"/>
            <a:gd name="adj2" fmla="val 250258"/>
            <a:gd name="adj3" fmla="val 2366888"/>
            <a:gd name="adj4" fmla="val 776440"/>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1B063C-6882-8B49-9E4A-BB922D7A0A85}">
      <dsp:nvSpPr>
        <dsp:cNvPr id="0" name=""/>
        <dsp:cNvSpPr/>
      </dsp:nvSpPr>
      <dsp:spPr>
        <a:xfrm>
          <a:off x="5806092" y="3450943"/>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Class/</a:t>
          </a:r>
        </a:p>
        <a:p>
          <a:pPr marL="0" lvl="0" indent="0" algn="ctr" defTabSz="755650">
            <a:lnSpc>
              <a:spcPct val="90000"/>
            </a:lnSpc>
            <a:spcBef>
              <a:spcPct val="0"/>
            </a:spcBef>
            <a:spcAft>
              <a:spcPct val="35000"/>
            </a:spcAft>
            <a:buNone/>
          </a:pPr>
          <a:r>
            <a:rPr lang="en-US" sz="1700" kern="1200" dirty="0"/>
            <a:t>Test</a:t>
          </a:r>
        </a:p>
      </dsp:txBody>
      <dsp:txXfrm>
        <a:off x="5806092" y="3450943"/>
        <a:ext cx="889564" cy="889564"/>
      </dsp:txXfrm>
    </dsp:sp>
    <dsp:sp modelId="{4F921956-99E2-2F4F-AB78-20DA0DC63791}">
      <dsp:nvSpPr>
        <dsp:cNvPr id="0" name=""/>
        <dsp:cNvSpPr/>
      </dsp:nvSpPr>
      <dsp:spPr>
        <a:xfrm>
          <a:off x="3083729" y="1598"/>
          <a:ext cx="4348140" cy="4348140"/>
        </a:xfrm>
        <a:prstGeom prst="circularArrow">
          <a:avLst>
            <a:gd name="adj1" fmla="val 3989"/>
            <a:gd name="adj2" fmla="val 250258"/>
            <a:gd name="adj3" fmla="val 6111247"/>
            <a:gd name="adj4" fmla="val 4438495"/>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74FFE-7CFF-EA4D-8485-398A887DD9F3}">
      <dsp:nvSpPr>
        <dsp:cNvPr id="0" name=""/>
        <dsp:cNvSpPr/>
      </dsp:nvSpPr>
      <dsp:spPr>
        <a:xfrm>
          <a:off x="3819942" y="3450943"/>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Survey/</a:t>
          </a:r>
        </a:p>
        <a:p>
          <a:pPr marL="0" lvl="0" indent="0" algn="ctr" defTabSz="755650">
            <a:lnSpc>
              <a:spcPct val="90000"/>
            </a:lnSpc>
            <a:spcBef>
              <a:spcPct val="0"/>
            </a:spcBef>
            <a:spcAft>
              <a:spcPct val="35000"/>
            </a:spcAft>
            <a:buNone/>
          </a:pPr>
          <a:r>
            <a:rPr lang="en-US" sz="1700" kern="1200" dirty="0"/>
            <a:t>Cross-sell</a:t>
          </a:r>
        </a:p>
      </dsp:txBody>
      <dsp:txXfrm>
        <a:off x="3819942" y="3450943"/>
        <a:ext cx="889564" cy="889564"/>
      </dsp:txXfrm>
    </dsp:sp>
    <dsp:sp modelId="{3F016EE7-7B44-EB4A-A7FA-21EF99E22ED5}">
      <dsp:nvSpPr>
        <dsp:cNvPr id="0" name=""/>
        <dsp:cNvSpPr/>
      </dsp:nvSpPr>
      <dsp:spPr>
        <a:xfrm>
          <a:off x="3083729" y="1598"/>
          <a:ext cx="4348140" cy="4348140"/>
        </a:xfrm>
        <a:prstGeom prst="circularArrow">
          <a:avLst>
            <a:gd name="adj1" fmla="val 3989"/>
            <a:gd name="adj2" fmla="val 250258"/>
            <a:gd name="adj3" fmla="val 9773302"/>
            <a:gd name="adj4" fmla="val 8182854"/>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286E39-ED83-094C-8B62-492D90BE2559}">
      <dsp:nvSpPr>
        <dsp:cNvPr id="0" name=""/>
        <dsp:cNvSpPr/>
      </dsp:nvSpPr>
      <dsp:spPr>
        <a:xfrm>
          <a:off x="2826868" y="1730886"/>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Recruit/</a:t>
          </a:r>
        </a:p>
        <a:p>
          <a:pPr marL="0" lvl="0" indent="0" algn="ctr" defTabSz="755650">
            <a:lnSpc>
              <a:spcPct val="90000"/>
            </a:lnSpc>
            <a:spcBef>
              <a:spcPct val="0"/>
            </a:spcBef>
            <a:spcAft>
              <a:spcPct val="35000"/>
            </a:spcAft>
            <a:buNone/>
          </a:pPr>
          <a:r>
            <a:rPr lang="en-US" sz="1700" kern="1200" dirty="0"/>
            <a:t>Retain</a:t>
          </a:r>
        </a:p>
      </dsp:txBody>
      <dsp:txXfrm>
        <a:off x="2826868" y="1730886"/>
        <a:ext cx="889564" cy="889564"/>
      </dsp:txXfrm>
    </dsp:sp>
    <dsp:sp modelId="{AE6AF744-8DD2-AF44-8955-0705AB553D1F}">
      <dsp:nvSpPr>
        <dsp:cNvPr id="0" name=""/>
        <dsp:cNvSpPr/>
      </dsp:nvSpPr>
      <dsp:spPr>
        <a:xfrm>
          <a:off x="3083729" y="1598"/>
          <a:ext cx="4348140" cy="4348140"/>
        </a:xfrm>
        <a:prstGeom prst="circularArrow">
          <a:avLst>
            <a:gd name="adj1" fmla="val 3989"/>
            <a:gd name="adj2" fmla="val 250258"/>
            <a:gd name="adj3" fmla="val 13166888"/>
            <a:gd name="adj4" fmla="val 11576440"/>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9CC3CC-C240-9C40-A658-5BF1A9C23BA8}">
      <dsp:nvSpPr>
        <dsp:cNvPr id="0" name=""/>
        <dsp:cNvSpPr/>
      </dsp:nvSpPr>
      <dsp:spPr>
        <a:xfrm>
          <a:off x="3819942" y="10830"/>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Member/</a:t>
          </a:r>
        </a:p>
        <a:p>
          <a:pPr marL="0" lvl="0" indent="0" algn="ctr" defTabSz="755650">
            <a:lnSpc>
              <a:spcPct val="90000"/>
            </a:lnSpc>
            <a:spcBef>
              <a:spcPct val="0"/>
            </a:spcBef>
            <a:spcAft>
              <a:spcPct val="35000"/>
            </a:spcAft>
            <a:buNone/>
          </a:pPr>
          <a:r>
            <a:rPr lang="en-US" sz="1700" kern="1200" dirty="0"/>
            <a:t>Officer</a:t>
          </a:r>
        </a:p>
      </dsp:txBody>
      <dsp:txXfrm>
        <a:off x="3819942" y="10830"/>
        <a:ext cx="889564" cy="889564"/>
      </dsp:txXfrm>
    </dsp:sp>
    <dsp:sp modelId="{31E01E9C-AA6F-B948-AD20-878A7B097903}">
      <dsp:nvSpPr>
        <dsp:cNvPr id="0" name=""/>
        <dsp:cNvSpPr/>
      </dsp:nvSpPr>
      <dsp:spPr>
        <a:xfrm>
          <a:off x="3083729" y="1598"/>
          <a:ext cx="4348140" cy="4348140"/>
        </a:xfrm>
        <a:prstGeom prst="circularArrow">
          <a:avLst>
            <a:gd name="adj1" fmla="val 3989"/>
            <a:gd name="adj2" fmla="val 250258"/>
            <a:gd name="adj3" fmla="val 16911247"/>
            <a:gd name="adj4" fmla="val 15238495"/>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73AEB-A013-A24D-BA2D-CB63C626B9FC}">
      <dsp:nvSpPr>
        <dsp:cNvPr id="0" name=""/>
        <dsp:cNvSpPr/>
      </dsp:nvSpPr>
      <dsp:spPr>
        <a:xfrm>
          <a:off x="5806092" y="10830"/>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PlusThis/</a:t>
          </a:r>
        </a:p>
        <a:p>
          <a:pPr marL="0" lvl="0" indent="0" algn="ctr" defTabSz="711200">
            <a:lnSpc>
              <a:spcPct val="90000"/>
            </a:lnSpc>
            <a:spcBef>
              <a:spcPct val="0"/>
            </a:spcBef>
            <a:spcAft>
              <a:spcPct val="35000"/>
            </a:spcAft>
            <a:buNone/>
          </a:pPr>
          <a:r>
            <a:rPr lang="en-US" sz="1600" kern="1200" dirty="0"/>
            <a:t>Calendar</a:t>
          </a:r>
        </a:p>
      </dsp:txBody>
      <dsp:txXfrm>
        <a:off x="5806092" y="10830"/>
        <a:ext cx="889564" cy="889564"/>
      </dsp:txXfrm>
    </dsp:sp>
    <dsp:sp modelId="{C8DC3496-8245-5846-9A80-C3397DD1708F}">
      <dsp:nvSpPr>
        <dsp:cNvPr id="0" name=""/>
        <dsp:cNvSpPr/>
      </dsp:nvSpPr>
      <dsp:spPr>
        <a:xfrm>
          <a:off x="3083729" y="1598"/>
          <a:ext cx="4348140" cy="4348140"/>
        </a:xfrm>
        <a:prstGeom prst="circularArrow">
          <a:avLst>
            <a:gd name="adj1" fmla="val 3989"/>
            <a:gd name="adj2" fmla="val 250258"/>
            <a:gd name="adj3" fmla="val 20573302"/>
            <a:gd name="adj4" fmla="val 18982854"/>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50B59-E593-BF4C-B7B7-FBB52B5EE4F8}">
      <dsp:nvSpPr>
        <dsp:cNvPr id="0" name=""/>
        <dsp:cNvSpPr/>
      </dsp:nvSpPr>
      <dsp:spPr>
        <a:xfrm>
          <a:off x="6799167" y="1730886"/>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JotForm/</a:t>
          </a:r>
        </a:p>
        <a:p>
          <a:pPr marL="0" lvl="0" indent="0" algn="ctr" defTabSz="711200">
            <a:lnSpc>
              <a:spcPct val="90000"/>
            </a:lnSpc>
            <a:spcBef>
              <a:spcPct val="0"/>
            </a:spcBef>
            <a:spcAft>
              <a:spcPct val="35000"/>
            </a:spcAft>
            <a:buNone/>
          </a:pPr>
          <a:r>
            <a:rPr lang="en-US" sz="1600" kern="1200" dirty="0"/>
            <a:t>Square</a:t>
          </a:r>
        </a:p>
      </dsp:txBody>
      <dsp:txXfrm>
        <a:off x="6799167" y="1730886"/>
        <a:ext cx="889564" cy="889564"/>
      </dsp:txXfrm>
    </dsp:sp>
    <dsp:sp modelId="{D0E75D1B-20F3-EE4F-9381-A0F31DD78B77}">
      <dsp:nvSpPr>
        <dsp:cNvPr id="0" name=""/>
        <dsp:cNvSpPr/>
      </dsp:nvSpPr>
      <dsp:spPr>
        <a:xfrm>
          <a:off x="3083729" y="1598"/>
          <a:ext cx="4348140" cy="4348140"/>
        </a:xfrm>
        <a:prstGeom prst="circularArrow">
          <a:avLst>
            <a:gd name="adj1" fmla="val 3989"/>
            <a:gd name="adj2" fmla="val 250258"/>
            <a:gd name="adj3" fmla="val 2366888"/>
            <a:gd name="adj4" fmla="val 776440"/>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4B5FAC-23C1-5944-92F2-EC25B8FD0D6D}">
      <dsp:nvSpPr>
        <dsp:cNvPr id="0" name=""/>
        <dsp:cNvSpPr/>
      </dsp:nvSpPr>
      <dsp:spPr>
        <a:xfrm>
          <a:off x="5806092" y="3450943"/>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Zoom/</a:t>
          </a:r>
        </a:p>
        <a:p>
          <a:pPr marL="0" lvl="0" indent="0" algn="ctr" defTabSz="711200">
            <a:lnSpc>
              <a:spcPct val="90000"/>
            </a:lnSpc>
            <a:spcBef>
              <a:spcPct val="0"/>
            </a:spcBef>
            <a:spcAft>
              <a:spcPct val="35000"/>
            </a:spcAft>
            <a:buNone/>
          </a:pPr>
          <a:r>
            <a:rPr lang="en-US" sz="1600" kern="1200" dirty="0"/>
            <a:t>Google Drive</a:t>
          </a:r>
        </a:p>
      </dsp:txBody>
      <dsp:txXfrm>
        <a:off x="5806092" y="3450943"/>
        <a:ext cx="889564" cy="889564"/>
      </dsp:txXfrm>
    </dsp:sp>
    <dsp:sp modelId="{8B263F21-807B-9D46-AAB7-D75B619F5989}">
      <dsp:nvSpPr>
        <dsp:cNvPr id="0" name=""/>
        <dsp:cNvSpPr/>
      </dsp:nvSpPr>
      <dsp:spPr>
        <a:xfrm>
          <a:off x="3083729" y="1598"/>
          <a:ext cx="4348140" cy="4348140"/>
        </a:xfrm>
        <a:prstGeom prst="circularArrow">
          <a:avLst>
            <a:gd name="adj1" fmla="val 3989"/>
            <a:gd name="adj2" fmla="val 250258"/>
            <a:gd name="adj3" fmla="val 6111247"/>
            <a:gd name="adj4" fmla="val 4438495"/>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0BEED-4C2A-E449-A68E-AB1067B8E06A}">
      <dsp:nvSpPr>
        <dsp:cNvPr id="0" name=""/>
        <dsp:cNvSpPr/>
      </dsp:nvSpPr>
      <dsp:spPr>
        <a:xfrm>
          <a:off x="3819942" y="3450943"/>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Survey Monkey/ Commsor</a:t>
          </a:r>
        </a:p>
      </dsp:txBody>
      <dsp:txXfrm>
        <a:off x="3819942" y="3450943"/>
        <a:ext cx="889564" cy="889564"/>
      </dsp:txXfrm>
    </dsp:sp>
    <dsp:sp modelId="{80E72B2F-C2B6-7746-A4A1-A2E4CB0CE46F}">
      <dsp:nvSpPr>
        <dsp:cNvPr id="0" name=""/>
        <dsp:cNvSpPr/>
      </dsp:nvSpPr>
      <dsp:spPr>
        <a:xfrm>
          <a:off x="3083729" y="1598"/>
          <a:ext cx="4348140" cy="4348140"/>
        </a:xfrm>
        <a:prstGeom prst="circularArrow">
          <a:avLst>
            <a:gd name="adj1" fmla="val 3989"/>
            <a:gd name="adj2" fmla="val 250258"/>
            <a:gd name="adj3" fmla="val 9773302"/>
            <a:gd name="adj4" fmla="val 8182854"/>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FAD201-5324-FC45-8004-19B8C78F4DAC}">
      <dsp:nvSpPr>
        <dsp:cNvPr id="0" name=""/>
        <dsp:cNvSpPr/>
      </dsp:nvSpPr>
      <dsp:spPr>
        <a:xfrm>
          <a:off x="2826868" y="1730886"/>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Rooster</a:t>
          </a:r>
        </a:p>
      </dsp:txBody>
      <dsp:txXfrm>
        <a:off x="2826868" y="1730886"/>
        <a:ext cx="889564" cy="889564"/>
      </dsp:txXfrm>
    </dsp:sp>
    <dsp:sp modelId="{9E9E2906-6F68-564C-B535-A6FE005515E4}">
      <dsp:nvSpPr>
        <dsp:cNvPr id="0" name=""/>
        <dsp:cNvSpPr/>
      </dsp:nvSpPr>
      <dsp:spPr>
        <a:xfrm>
          <a:off x="3083729" y="1598"/>
          <a:ext cx="4348140" cy="4348140"/>
        </a:xfrm>
        <a:prstGeom prst="circularArrow">
          <a:avLst>
            <a:gd name="adj1" fmla="val 3989"/>
            <a:gd name="adj2" fmla="val 250258"/>
            <a:gd name="adj3" fmla="val 13166888"/>
            <a:gd name="adj4" fmla="val 11576440"/>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434B6-9FC5-F34E-8F94-52E5A969F73C}">
      <dsp:nvSpPr>
        <dsp:cNvPr id="0" name=""/>
        <dsp:cNvSpPr/>
      </dsp:nvSpPr>
      <dsp:spPr>
        <a:xfrm>
          <a:off x="3819942" y="10830"/>
          <a:ext cx="889564" cy="88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Training</a:t>
          </a:r>
        </a:p>
      </dsp:txBody>
      <dsp:txXfrm>
        <a:off x="3819942" y="10830"/>
        <a:ext cx="889564" cy="889564"/>
      </dsp:txXfrm>
    </dsp:sp>
    <dsp:sp modelId="{BAAC46B7-37ED-C64E-9CAE-C29FA879D305}">
      <dsp:nvSpPr>
        <dsp:cNvPr id="0" name=""/>
        <dsp:cNvSpPr/>
      </dsp:nvSpPr>
      <dsp:spPr>
        <a:xfrm>
          <a:off x="3083729" y="1598"/>
          <a:ext cx="4348140" cy="4348140"/>
        </a:xfrm>
        <a:prstGeom prst="circularArrow">
          <a:avLst>
            <a:gd name="adj1" fmla="val 3989"/>
            <a:gd name="adj2" fmla="val 250258"/>
            <a:gd name="adj3" fmla="val 16911247"/>
            <a:gd name="adj4" fmla="val 15238495"/>
            <a:gd name="adj5" fmla="val 46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E9333-CA7D-6A4D-94E2-8DFA9F0F6B69}" type="datetimeFigureOut">
              <a:rPr lang="en-US" smtClean="0"/>
              <a:t>9/8/20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7268C-4B9D-A74F-9229-518D69B78195}" type="slidenum">
              <a:rPr lang="en-US" smtClean="0"/>
              <a:t>‹#›</a:t>
            </a:fld>
            <a:endParaRPr lang="en-US" dirty="0"/>
          </a:p>
        </p:txBody>
      </p:sp>
    </p:spTree>
    <p:extLst>
      <p:ext uri="{BB962C8B-B14F-4D97-AF65-F5344CB8AC3E}">
        <p14:creationId xmlns:p14="http://schemas.microsoft.com/office/powerpoint/2010/main" val="331711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is taking a crash course on digital. Our homes are now offices, schools, and gyms. </a:t>
            </a:r>
          </a:p>
          <a:p>
            <a:r>
              <a:rPr lang="en-US" dirty="0"/>
              <a:t>And in two months, a new word has been added to our vocabulary – Zooming…over 300 million users daily. A jump from 10 million users three months ago.</a:t>
            </a:r>
          </a:p>
          <a:p>
            <a:r>
              <a:rPr lang="en-US" dirty="0"/>
              <a:t>At FIU, where I am a faculty member, ironically, teaching disruptive innovation in the Honors College, we went from 350 online courses to over 4,000 courses online from March 11, when we closed physical classroom doors, to March 16, when we re-opened virtually, about 100 hours later. Zoom was the selected video platform and we quickly adopted and adapted to using it, helping our graduating class of 2020 to achieve their dreams of a quality education.</a:t>
            </a:r>
          </a:p>
          <a:p>
            <a:r>
              <a:rPr lang="en-US" dirty="0"/>
              <a:t>Simultaneously, CGAUX was told to “step down” Face-To-Face, and asked to” step up” virtual classes. We started with Member Training and most recently, PE is being opened state by state.</a:t>
            </a:r>
          </a:p>
          <a:p>
            <a:r>
              <a:rPr lang="en-US" dirty="0"/>
              <a:t>And here we are…</a:t>
            </a:r>
          </a:p>
          <a:p>
            <a:endParaRPr lang="en-US" dirty="0"/>
          </a:p>
        </p:txBody>
      </p:sp>
      <p:sp>
        <p:nvSpPr>
          <p:cNvPr id="4" name="Slide Number Placeholder 3"/>
          <p:cNvSpPr>
            <a:spLocks noGrp="1"/>
          </p:cNvSpPr>
          <p:nvPr>
            <p:ph type="sldNum" sz="quarter" idx="5"/>
          </p:nvPr>
        </p:nvSpPr>
        <p:spPr/>
        <p:txBody>
          <a:bodyPr/>
          <a:lstStyle/>
          <a:p>
            <a:fld id="{6AE7268C-4B9D-A74F-9229-518D69B78195}" type="slidenum">
              <a:rPr lang="en-US" smtClean="0"/>
              <a:t>1</a:t>
            </a:fld>
            <a:endParaRPr lang="en-US" dirty="0"/>
          </a:p>
        </p:txBody>
      </p:sp>
    </p:spTree>
    <p:extLst>
      <p:ext uri="{BB962C8B-B14F-4D97-AF65-F5344CB8AC3E}">
        <p14:creationId xmlns:p14="http://schemas.microsoft.com/office/powerpoint/2010/main" val="202005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models which are best developed by each flotilla in response to its boaters’ needs.</a:t>
            </a:r>
          </a:p>
          <a:p>
            <a:endParaRPr lang="en-US" dirty="0"/>
          </a:p>
          <a:p>
            <a:r>
              <a:rPr lang="en-US" dirty="0"/>
              <a:t>Each location will be different and should have flexibility to develop its course offerings accordingly.</a:t>
            </a:r>
          </a:p>
          <a:p>
            <a:endParaRPr lang="en-US" dirty="0"/>
          </a:p>
          <a:p>
            <a:r>
              <a:rPr lang="en-US" dirty="0"/>
              <a:t>For example:</a:t>
            </a:r>
          </a:p>
          <a:p>
            <a:r>
              <a:rPr lang="en-US" dirty="0"/>
              <a:t>The current ABS class may be given over one day or over the course of up to four days; consecutive or weekly.</a:t>
            </a:r>
          </a:p>
        </p:txBody>
      </p:sp>
      <p:sp>
        <p:nvSpPr>
          <p:cNvPr id="4" name="Slide Number Placeholder 3"/>
          <p:cNvSpPr>
            <a:spLocks noGrp="1"/>
          </p:cNvSpPr>
          <p:nvPr>
            <p:ph type="sldNum" sz="quarter" idx="5"/>
          </p:nvPr>
        </p:nvSpPr>
        <p:spPr/>
        <p:txBody>
          <a:bodyPr/>
          <a:lstStyle/>
          <a:p>
            <a:fld id="{6AE7268C-4B9D-A74F-9229-518D69B78195}" type="slidenum">
              <a:rPr lang="en-US" smtClean="0"/>
              <a:t>13</a:t>
            </a:fld>
            <a:endParaRPr lang="en-US" dirty="0"/>
          </a:p>
        </p:txBody>
      </p:sp>
    </p:spTree>
    <p:extLst>
      <p:ext uri="{BB962C8B-B14F-4D97-AF65-F5344CB8AC3E}">
        <p14:creationId xmlns:p14="http://schemas.microsoft.com/office/powerpoint/2010/main" val="3823641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offering a class on a website is not going to get us significant numbers of students…</a:t>
            </a:r>
          </a:p>
          <a:p>
            <a:endParaRPr lang="en-US" dirty="0"/>
          </a:p>
          <a:p>
            <a:r>
              <a:rPr lang="en-US" dirty="0"/>
              <a:t>How do we obtain students…in this case, these are the critical factors…for this market…they can and will change over time…</a:t>
            </a:r>
          </a:p>
        </p:txBody>
      </p:sp>
      <p:sp>
        <p:nvSpPr>
          <p:cNvPr id="4" name="Slide Number Placeholder 3"/>
          <p:cNvSpPr>
            <a:spLocks noGrp="1"/>
          </p:cNvSpPr>
          <p:nvPr>
            <p:ph type="sldNum" sz="quarter" idx="5"/>
          </p:nvPr>
        </p:nvSpPr>
        <p:spPr/>
        <p:txBody>
          <a:bodyPr/>
          <a:lstStyle/>
          <a:p>
            <a:fld id="{6AE7268C-4B9D-A74F-9229-518D69B78195}" type="slidenum">
              <a:rPr lang="en-US" smtClean="0"/>
              <a:t>14</a:t>
            </a:fld>
            <a:endParaRPr lang="en-US" dirty="0"/>
          </a:p>
        </p:txBody>
      </p:sp>
    </p:spTree>
    <p:extLst>
      <p:ext uri="{BB962C8B-B14F-4D97-AF65-F5344CB8AC3E}">
        <p14:creationId xmlns:p14="http://schemas.microsoft.com/office/powerpoint/2010/main" val="160114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easy to find website page and easy to use calendar…</a:t>
            </a:r>
          </a:p>
          <a:p>
            <a:endParaRPr lang="en-US" dirty="0"/>
          </a:p>
          <a:p>
            <a:r>
              <a:rPr lang="en-US" dirty="0"/>
              <a:t>Most of the year is laid out for the student to select; no classes are cancelled except for hurricanes and stand downs…not even pandemics, if virtual  classes are approved by the authorities.</a:t>
            </a:r>
          </a:p>
          <a:p>
            <a:endParaRPr lang="en-US" dirty="0"/>
          </a:p>
          <a:p>
            <a:r>
              <a:rPr lang="en-US" dirty="0"/>
              <a:t>Students value constancy and makes it easy to make referrals…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Rich selection of classes builds our market presence: ABS in English, Navegando America in Spanish, GPS for Mariners in English and in Spanish</a:t>
            </a:r>
          </a:p>
          <a:p>
            <a:endParaRPr lang="en-US" dirty="0"/>
          </a:p>
        </p:txBody>
      </p:sp>
      <p:sp>
        <p:nvSpPr>
          <p:cNvPr id="4" name="Slide Number Placeholder 3"/>
          <p:cNvSpPr>
            <a:spLocks noGrp="1"/>
          </p:cNvSpPr>
          <p:nvPr>
            <p:ph type="sldNum" sz="quarter" idx="5"/>
          </p:nvPr>
        </p:nvSpPr>
        <p:spPr/>
        <p:txBody>
          <a:bodyPr/>
          <a:lstStyle/>
          <a:p>
            <a:fld id="{6AE7268C-4B9D-A74F-9229-518D69B78195}" type="slidenum">
              <a:rPr lang="en-US" smtClean="0"/>
              <a:t>15</a:t>
            </a:fld>
            <a:endParaRPr lang="en-US" dirty="0"/>
          </a:p>
        </p:txBody>
      </p:sp>
    </p:spTree>
    <p:extLst>
      <p:ext uri="{BB962C8B-B14F-4D97-AF65-F5344CB8AC3E}">
        <p14:creationId xmlns:p14="http://schemas.microsoft.com/office/powerpoint/2010/main" val="1495921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Registration is very easy, very convenience and very personal: by phone, by email or by registration form.</a:t>
            </a:r>
          </a:p>
          <a:p>
            <a:endParaRPr lang="en-US" dirty="0"/>
          </a:p>
          <a:p>
            <a:r>
              <a:rPr lang="en-US" dirty="0"/>
              <a:t>Additional Information is offered</a:t>
            </a:r>
          </a:p>
          <a:p>
            <a:endParaRPr lang="en-US" dirty="0"/>
          </a:p>
          <a:p>
            <a:r>
              <a:rPr lang="en-US" dirty="0"/>
              <a:t>and a Forwarding Link to other Aux boating education courses is also offered to make sure the boater gets a class from someone in the auxiliary…</a:t>
            </a:r>
          </a:p>
          <a:p>
            <a:endParaRPr lang="en-US" dirty="0"/>
          </a:p>
          <a:p>
            <a:r>
              <a:rPr lang="en-US" dirty="0"/>
              <a:t>This is specially important as we enter online delivery which brings more capacity than one class can handle…</a:t>
            </a:r>
          </a:p>
        </p:txBody>
      </p:sp>
      <p:sp>
        <p:nvSpPr>
          <p:cNvPr id="4" name="Slide Number Placeholder 3"/>
          <p:cNvSpPr>
            <a:spLocks noGrp="1"/>
          </p:cNvSpPr>
          <p:nvPr>
            <p:ph type="sldNum" sz="quarter" idx="5"/>
          </p:nvPr>
        </p:nvSpPr>
        <p:spPr/>
        <p:txBody>
          <a:bodyPr/>
          <a:lstStyle/>
          <a:p>
            <a:fld id="{6AE7268C-4B9D-A74F-9229-518D69B78195}" type="slidenum">
              <a:rPr lang="en-US" smtClean="0"/>
              <a:t>16</a:t>
            </a:fld>
            <a:endParaRPr lang="en-US" dirty="0"/>
          </a:p>
        </p:txBody>
      </p:sp>
    </p:spTree>
    <p:extLst>
      <p:ext uri="{BB962C8B-B14F-4D97-AF65-F5344CB8AC3E}">
        <p14:creationId xmlns:p14="http://schemas.microsoft.com/office/powerpoint/2010/main" val="157353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Registration: easy JotForm form to fill, or by phone directly to the organizer, or by email directly by the organizer…very convenient for boaters…</a:t>
            </a:r>
          </a:p>
          <a:p>
            <a:endParaRPr lang="en-US" dirty="0"/>
          </a:p>
          <a:p>
            <a:r>
              <a:rPr lang="en-US" dirty="0"/>
              <a:t>Again, no matter where the boater turns, it is very easy to sign up…</a:t>
            </a:r>
          </a:p>
        </p:txBody>
      </p:sp>
      <p:sp>
        <p:nvSpPr>
          <p:cNvPr id="4" name="Slide Number Placeholder 3"/>
          <p:cNvSpPr>
            <a:spLocks noGrp="1"/>
          </p:cNvSpPr>
          <p:nvPr>
            <p:ph type="sldNum" sz="quarter" idx="5"/>
          </p:nvPr>
        </p:nvSpPr>
        <p:spPr/>
        <p:txBody>
          <a:bodyPr/>
          <a:lstStyle/>
          <a:p>
            <a:fld id="{6AE7268C-4B9D-A74F-9229-518D69B78195}" type="slidenum">
              <a:rPr lang="en-US" smtClean="0"/>
              <a:t>17</a:t>
            </a:fld>
            <a:endParaRPr lang="en-US" dirty="0"/>
          </a:p>
        </p:txBody>
      </p:sp>
    </p:spTree>
    <p:extLst>
      <p:ext uri="{BB962C8B-B14F-4D97-AF65-F5344CB8AC3E}">
        <p14:creationId xmlns:p14="http://schemas.microsoft.com/office/powerpoint/2010/main" val="236191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 – Directorate What’s New has various resources including: Checklist  (Preparing, Presenting and Concluding Class), NASBLA Test, Best Learning Practices for Member Training and Public Education Classes PPT</a:t>
            </a:r>
          </a:p>
          <a:p>
            <a:endParaRPr lang="en-US" dirty="0"/>
          </a:p>
        </p:txBody>
      </p:sp>
      <p:sp>
        <p:nvSpPr>
          <p:cNvPr id="4" name="Slide Number Placeholder 3"/>
          <p:cNvSpPr>
            <a:spLocks noGrp="1"/>
          </p:cNvSpPr>
          <p:nvPr>
            <p:ph type="sldNum" sz="quarter" idx="5"/>
          </p:nvPr>
        </p:nvSpPr>
        <p:spPr/>
        <p:txBody>
          <a:bodyPr/>
          <a:lstStyle/>
          <a:p>
            <a:fld id="{6AE7268C-4B9D-A74F-9229-518D69B78195}" type="slidenum">
              <a:rPr lang="en-US" smtClean="0"/>
              <a:t>18</a:t>
            </a:fld>
            <a:endParaRPr lang="en-US" dirty="0"/>
          </a:p>
        </p:txBody>
      </p:sp>
    </p:spTree>
    <p:extLst>
      <p:ext uri="{BB962C8B-B14F-4D97-AF65-F5344CB8AC3E}">
        <p14:creationId xmlns:p14="http://schemas.microsoft.com/office/powerpoint/2010/main" val="1309117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NASBLA test can be given as part of the class or separately.</a:t>
            </a:r>
          </a:p>
          <a:p>
            <a:endParaRPr lang="en-US" dirty="0"/>
          </a:p>
          <a:p>
            <a:r>
              <a:rPr lang="en-US" dirty="0"/>
              <a:t>Under chat section, select more (three dots), follow prompts to shared drives, in this case Google Drive, to the test.</a:t>
            </a:r>
          </a:p>
          <a:p>
            <a:endParaRPr lang="en-US" dirty="0"/>
          </a:p>
          <a:p>
            <a:r>
              <a:rPr lang="en-US" dirty="0"/>
              <a:t>Share with the students who can open and take it during the session while you are semi-proctoring them through video.</a:t>
            </a:r>
          </a:p>
          <a:p>
            <a:endParaRPr lang="en-US" dirty="0"/>
          </a:p>
          <a:p>
            <a:r>
              <a:rPr lang="en-US" dirty="0"/>
              <a:t>Or, share with the students to take home and return by your deadline with attestation.</a:t>
            </a:r>
          </a:p>
        </p:txBody>
      </p:sp>
      <p:sp>
        <p:nvSpPr>
          <p:cNvPr id="4" name="Slide Number Placeholder 3"/>
          <p:cNvSpPr>
            <a:spLocks noGrp="1"/>
          </p:cNvSpPr>
          <p:nvPr>
            <p:ph type="sldNum" sz="quarter" idx="5"/>
          </p:nvPr>
        </p:nvSpPr>
        <p:spPr/>
        <p:txBody>
          <a:bodyPr/>
          <a:lstStyle/>
          <a:p>
            <a:fld id="{6AE7268C-4B9D-A74F-9229-518D69B78195}" type="slidenum">
              <a:rPr lang="en-US" smtClean="0"/>
              <a:t>19</a:t>
            </a:fld>
            <a:endParaRPr lang="en-US" dirty="0"/>
          </a:p>
        </p:txBody>
      </p:sp>
    </p:spTree>
    <p:extLst>
      <p:ext uri="{BB962C8B-B14F-4D97-AF65-F5344CB8AC3E}">
        <p14:creationId xmlns:p14="http://schemas.microsoft.com/office/powerpoint/2010/main" val="241555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important to assess all aspects of the class and adjust for the next one…</a:t>
            </a:r>
          </a:p>
          <a:p>
            <a:endParaRPr lang="en-US" dirty="0"/>
          </a:p>
          <a:p>
            <a:r>
              <a:rPr lang="en-US" dirty="0"/>
              <a:t>We like to say that the mission is not done until the 7030 or other form is filed…well, the class is not done until the survey is completed and the next class adjusted for it…</a:t>
            </a:r>
          </a:p>
          <a:p>
            <a:endParaRPr lang="en-US" dirty="0"/>
          </a:p>
          <a:p>
            <a:endParaRPr lang="en-US" dirty="0"/>
          </a:p>
        </p:txBody>
      </p:sp>
      <p:sp>
        <p:nvSpPr>
          <p:cNvPr id="4" name="Slide Number Placeholder 3"/>
          <p:cNvSpPr>
            <a:spLocks noGrp="1"/>
          </p:cNvSpPr>
          <p:nvPr>
            <p:ph type="sldNum" sz="quarter" idx="5"/>
          </p:nvPr>
        </p:nvSpPr>
        <p:spPr/>
        <p:txBody>
          <a:bodyPr/>
          <a:lstStyle/>
          <a:p>
            <a:fld id="{6AE7268C-4B9D-A74F-9229-518D69B78195}" type="slidenum">
              <a:rPr lang="en-US" smtClean="0"/>
              <a:t>20</a:t>
            </a:fld>
            <a:endParaRPr lang="en-US" dirty="0"/>
          </a:p>
        </p:txBody>
      </p:sp>
    </p:spTree>
    <p:extLst>
      <p:ext uri="{BB962C8B-B14F-4D97-AF65-F5344CB8AC3E}">
        <p14:creationId xmlns:p14="http://schemas.microsoft.com/office/powerpoint/2010/main" val="1016735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playing with some conceptual models for flotilla growth based on our ability to systematically deliver PE classes …</a:t>
            </a:r>
          </a:p>
          <a:p>
            <a:endParaRPr lang="en-US" dirty="0"/>
          </a:p>
          <a:p>
            <a:r>
              <a:rPr lang="en-US" dirty="0"/>
              <a:t>We start with the classes for expediency and add modules as we can to carry out these functions, eventually creating a self-renewing circle of activities.</a:t>
            </a:r>
          </a:p>
        </p:txBody>
      </p:sp>
      <p:sp>
        <p:nvSpPr>
          <p:cNvPr id="4" name="Slide Number Placeholder 3"/>
          <p:cNvSpPr>
            <a:spLocks noGrp="1"/>
          </p:cNvSpPr>
          <p:nvPr>
            <p:ph type="sldNum" sz="quarter" idx="5"/>
          </p:nvPr>
        </p:nvSpPr>
        <p:spPr/>
        <p:txBody>
          <a:bodyPr/>
          <a:lstStyle/>
          <a:p>
            <a:fld id="{6AE7268C-4B9D-A74F-9229-518D69B78195}" type="slidenum">
              <a:rPr lang="en-US" smtClean="0"/>
              <a:t>21</a:t>
            </a:fld>
            <a:endParaRPr lang="en-US" dirty="0"/>
          </a:p>
        </p:txBody>
      </p:sp>
    </p:spTree>
    <p:extLst>
      <p:ext uri="{BB962C8B-B14F-4D97-AF65-F5344CB8AC3E}">
        <p14:creationId xmlns:p14="http://schemas.microsoft.com/office/powerpoint/2010/main" val="3843815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400 apps connect with Zoom to fill in the functions in the model…these are initial possibilities … it is very early going and we are learning how to use these…</a:t>
            </a:r>
          </a:p>
          <a:p>
            <a:endParaRPr lang="en-US" dirty="0"/>
          </a:p>
          <a:p>
            <a:r>
              <a:rPr lang="en-US" dirty="0"/>
              <a:t>Primary objective is to deliver quality boating classes, but Zoom clearly offers functionality with premier apps in their respective spaces to connect our flotilla activities in ways we could only dream about three months ago…</a:t>
            </a:r>
          </a:p>
          <a:p>
            <a:endParaRPr lang="en-US" dirty="0"/>
          </a:p>
          <a:p>
            <a:r>
              <a:rPr lang="en-US" dirty="0"/>
              <a:t>FTF is understood to be critical to close the loop…</a:t>
            </a:r>
          </a:p>
        </p:txBody>
      </p:sp>
      <p:sp>
        <p:nvSpPr>
          <p:cNvPr id="4" name="Slide Number Placeholder 3"/>
          <p:cNvSpPr>
            <a:spLocks noGrp="1"/>
          </p:cNvSpPr>
          <p:nvPr>
            <p:ph type="sldNum" sz="quarter" idx="5"/>
          </p:nvPr>
        </p:nvSpPr>
        <p:spPr/>
        <p:txBody>
          <a:bodyPr/>
          <a:lstStyle/>
          <a:p>
            <a:fld id="{6AE7268C-4B9D-A74F-9229-518D69B78195}" type="slidenum">
              <a:rPr lang="en-US" smtClean="0"/>
              <a:t>22</a:t>
            </a:fld>
            <a:endParaRPr lang="en-US" dirty="0"/>
          </a:p>
        </p:txBody>
      </p:sp>
    </p:spTree>
    <p:extLst>
      <p:ext uri="{BB962C8B-B14F-4D97-AF65-F5344CB8AC3E}">
        <p14:creationId xmlns:p14="http://schemas.microsoft.com/office/powerpoint/2010/main" val="254527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asked to share our experience with you tonight using Zoom for our first ABS class on June 1, 2020 as well as teaching various member training classes </a:t>
            </a:r>
            <a:r>
              <a:rPr lang="en-US"/>
              <a:t>for DIV6 and </a:t>
            </a:r>
            <a:r>
              <a:rPr lang="en-US" dirty="0"/>
              <a:t>university classes.</a:t>
            </a:r>
          </a:p>
        </p:txBody>
      </p:sp>
      <p:sp>
        <p:nvSpPr>
          <p:cNvPr id="4" name="Slide Number Placeholder 3"/>
          <p:cNvSpPr>
            <a:spLocks noGrp="1"/>
          </p:cNvSpPr>
          <p:nvPr>
            <p:ph type="sldNum" sz="quarter" idx="5"/>
          </p:nvPr>
        </p:nvSpPr>
        <p:spPr/>
        <p:txBody>
          <a:bodyPr/>
          <a:lstStyle/>
          <a:p>
            <a:fld id="{6AE7268C-4B9D-A74F-9229-518D69B78195}" type="slidenum">
              <a:rPr lang="en-US" smtClean="0"/>
              <a:t>2</a:t>
            </a:fld>
            <a:endParaRPr lang="en-US" dirty="0"/>
          </a:p>
        </p:txBody>
      </p:sp>
    </p:spTree>
    <p:extLst>
      <p:ext uri="{BB962C8B-B14F-4D97-AF65-F5344CB8AC3E}">
        <p14:creationId xmlns:p14="http://schemas.microsoft.com/office/powerpoint/2010/main" val="79885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Gallery – up to 49</a:t>
            </a:r>
          </a:p>
          <a:p>
            <a:endParaRPr lang="en-US" dirty="0"/>
          </a:p>
          <a:p>
            <a:r>
              <a:rPr lang="en-US" dirty="0"/>
              <a:t>A screen full of friendly participants…students and instructors ready to exchange knowledge, experience, and stories…</a:t>
            </a:r>
          </a:p>
          <a:p>
            <a:endParaRPr lang="en-US" dirty="0"/>
          </a:p>
          <a:p>
            <a:r>
              <a:rPr lang="en-US" dirty="0"/>
              <a:t>Interactive – see, speak, hear, chat SIMULTANEOUSLY</a:t>
            </a:r>
          </a:p>
          <a:p>
            <a:r>
              <a:rPr lang="en-US" dirty="0"/>
              <a:t>Communicating constantly</a:t>
            </a:r>
          </a:p>
          <a:p>
            <a:r>
              <a:rPr lang="en-US" dirty="0"/>
              <a:t>Good humor</a:t>
            </a:r>
          </a:p>
          <a:p>
            <a:r>
              <a:rPr lang="en-US" dirty="0"/>
              <a:t>Body language</a:t>
            </a:r>
          </a:p>
          <a:p>
            <a:r>
              <a:rPr lang="en-US" dirty="0"/>
              <a:t>Fun with virtual backgrounds</a:t>
            </a:r>
          </a:p>
          <a:p>
            <a:r>
              <a:rPr lang="en-US" dirty="0"/>
              <a:t>Division 1, 3, 5, 6, 10, 11… We ended up calling each other friends…</a:t>
            </a:r>
          </a:p>
        </p:txBody>
      </p:sp>
      <p:sp>
        <p:nvSpPr>
          <p:cNvPr id="4" name="Slide Number Placeholder 3"/>
          <p:cNvSpPr>
            <a:spLocks noGrp="1"/>
          </p:cNvSpPr>
          <p:nvPr>
            <p:ph type="sldNum" sz="quarter" idx="5"/>
          </p:nvPr>
        </p:nvSpPr>
        <p:spPr/>
        <p:txBody>
          <a:bodyPr/>
          <a:lstStyle/>
          <a:p>
            <a:fld id="{6AE7268C-4B9D-A74F-9229-518D69B78195}" type="slidenum">
              <a:rPr lang="en-US" smtClean="0"/>
              <a:t>23</a:t>
            </a:fld>
            <a:endParaRPr lang="en-US" dirty="0"/>
          </a:p>
        </p:txBody>
      </p:sp>
    </p:spTree>
    <p:extLst>
      <p:ext uri="{BB962C8B-B14F-4D97-AF65-F5344CB8AC3E}">
        <p14:creationId xmlns:p14="http://schemas.microsoft.com/office/powerpoint/2010/main" val="3641177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all it takes to schedule a class…</a:t>
            </a:r>
          </a:p>
        </p:txBody>
      </p:sp>
      <p:sp>
        <p:nvSpPr>
          <p:cNvPr id="4" name="Slide Number Placeholder 3"/>
          <p:cNvSpPr>
            <a:spLocks noGrp="1"/>
          </p:cNvSpPr>
          <p:nvPr>
            <p:ph type="sldNum" sz="quarter" idx="5"/>
          </p:nvPr>
        </p:nvSpPr>
        <p:spPr/>
        <p:txBody>
          <a:bodyPr/>
          <a:lstStyle/>
          <a:p>
            <a:fld id="{6AE7268C-4B9D-A74F-9229-518D69B78195}" type="slidenum">
              <a:rPr lang="en-US" smtClean="0"/>
              <a:t>24</a:t>
            </a:fld>
            <a:endParaRPr lang="en-US" dirty="0"/>
          </a:p>
        </p:txBody>
      </p:sp>
    </p:spTree>
    <p:extLst>
      <p:ext uri="{BB962C8B-B14F-4D97-AF65-F5344CB8AC3E}">
        <p14:creationId xmlns:p14="http://schemas.microsoft.com/office/powerpoint/2010/main" val="292778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powerful scheduling and tracking tool…Google, Outlook, Yahoo calendars…save tons of time…allows for edits, updates, attachments, etc.</a:t>
            </a:r>
          </a:p>
          <a:p>
            <a:endParaRPr lang="en-US" dirty="0"/>
          </a:p>
          <a:p>
            <a:endParaRPr lang="en-US" dirty="0"/>
          </a:p>
        </p:txBody>
      </p:sp>
      <p:sp>
        <p:nvSpPr>
          <p:cNvPr id="4" name="Slide Number Placeholder 3"/>
          <p:cNvSpPr>
            <a:spLocks noGrp="1"/>
          </p:cNvSpPr>
          <p:nvPr>
            <p:ph type="sldNum" sz="quarter" idx="5"/>
          </p:nvPr>
        </p:nvSpPr>
        <p:spPr/>
        <p:txBody>
          <a:bodyPr/>
          <a:lstStyle/>
          <a:p>
            <a:fld id="{6AE7268C-4B9D-A74F-9229-518D69B78195}" type="slidenum">
              <a:rPr lang="en-US" smtClean="0"/>
              <a:t>25</a:t>
            </a:fld>
            <a:endParaRPr lang="en-US" dirty="0"/>
          </a:p>
        </p:txBody>
      </p:sp>
    </p:spTree>
    <p:extLst>
      <p:ext uri="{BB962C8B-B14F-4D97-AF65-F5344CB8AC3E}">
        <p14:creationId xmlns:p14="http://schemas.microsoft.com/office/powerpoint/2010/main" val="3469668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Informational…who…when…what…how…why…and a simple hyperlink…</a:t>
            </a:r>
          </a:p>
        </p:txBody>
      </p:sp>
      <p:sp>
        <p:nvSpPr>
          <p:cNvPr id="4" name="Slide Number Placeholder 3"/>
          <p:cNvSpPr>
            <a:spLocks noGrp="1"/>
          </p:cNvSpPr>
          <p:nvPr>
            <p:ph type="sldNum" sz="quarter" idx="5"/>
          </p:nvPr>
        </p:nvSpPr>
        <p:spPr/>
        <p:txBody>
          <a:bodyPr/>
          <a:lstStyle/>
          <a:p>
            <a:fld id="{6AE7268C-4B9D-A74F-9229-518D69B78195}" type="slidenum">
              <a:rPr lang="en-US" smtClean="0"/>
              <a:t>26</a:t>
            </a:fld>
            <a:endParaRPr lang="en-US" dirty="0"/>
          </a:p>
        </p:txBody>
      </p:sp>
    </p:spTree>
    <p:extLst>
      <p:ext uri="{BB962C8B-B14F-4D97-AF65-F5344CB8AC3E}">
        <p14:creationId xmlns:p14="http://schemas.microsoft.com/office/powerpoint/2010/main" val="1931730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Leverage good YouTube videos…part or full…why reinvent the wheel…</a:t>
            </a:r>
          </a:p>
        </p:txBody>
      </p:sp>
      <p:sp>
        <p:nvSpPr>
          <p:cNvPr id="4" name="Slide Number Placeholder 3"/>
          <p:cNvSpPr>
            <a:spLocks noGrp="1"/>
          </p:cNvSpPr>
          <p:nvPr>
            <p:ph type="sldNum" sz="quarter" idx="5"/>
          </p:nvPr>
        </p:nvSpPr>
        <p:spPr/>
        <p:txBody>
          <a:bodyPr/>
          <a:lstStyle/>
          <a:p>
            <a:fld id="{6AE7268C-4B9D-A74F-9229-518D69B78195}" type="slidenum">
              <a:rPr lang="en-US" smtClean="0"/>
              <a:t>27</a:t>
            </a:fld>
            <a:endParaRPr lang="en-US" dirty="0"/>
          </a:p>
        </p:txBody>
      </p:sp>
    </p:spTree>
    <p:extLst>
      <p:ext uri="{BB962C8B-B14F-4D97-AF65-F5344CB8AC3E}">
        <p14:creationId xmlns:p14="http://schemas.microsoft.com/office/powerpoint/2010/main" val="3269104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aircrew from South Carolina shared his charting program for real time navigation</a:t>
            </a:r>
          </a:p>
        </p:txBody>
      </p:sp>
      <p:sp>
        <p:nvSpPr>
          <p:cNvPr id="4" name="Slide Number Placeholder 3"/>
          <p:cNvSpPr>
            <a:spLocks noGrp="1"/>
          </p:cNvSpPr>
          <p:nvPr>
            <p:ph type="sldNum" sz="quarter" idx="5"/>
          </p:nvPr>
        </p:nvSpPr>
        <p:spPr/>
        <p:txBody>
          <a:bodyPr/>
          <a:lstStyle/>
          <a:p>
            <a:fld id="{6AE7268C-4B9D-A74F-9229-518D69B78195}" type="slidenum">
              <a:rPr lang="en-US" smtClean="0"/>
              <a:t>28</a:t>
            </a:fld>
            <a:endParaRPr lang="en-US" dirty="0"/>
          </a:p>
        </p:txBody>
      </p:sp>
    </p:spTree>
    <p:extLst>
      <p:ext uri="{BB962C8B-B14F-4D97-AF65-F5344CB8AC3E}">
        <p14:creationId xmlns:p14="http://schemas.microsoft.com/office/powerpoint/2010/main" val="3729883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offers various physical appendages to enhance training…we are just scratching the surface with a second camera…</a:t>
            </a:r>
          </a:p>
        </p:txBody>
      </p:sp>
      <p:sp>
        <p:nvSpPr>
          <p:cNvPr id="4" name="Slide Number Placeholder 3"/>
          <p:cNvSpPr>
            <a:spLocks noGrp="1"/>
          </p:cNvSpPr>
          <p:nvPr>
            <p:ph type="sldNum" sz="quarter" idx="5"/>
          </p:nvPr>
        </p:nvSpPr>
        <p:spPr/>
        <p:txBody>
          <a:bodyPr/>
          <a:lstStyle/>
          <a:p>
            <a:fld id="{6AE7268C-4B9D-A74F-9229-518D69B78195}" type="slidenum">
              <a:rPr lang="en-US" smtClean="0"/>
              <a:t>29</a:t>
            </a:fld>
            <a:endParaRPr lang="en-US" dirty="0"/>
          </a:p>
        </p:txBody>
      </p:sp>
    </p:spTree>
    <p:extLst>
      <p:ext uri="{BB962C8B-B14F-4D97-AF65-F5344CB8AC3E}">
        <p14:creationId xmlns:p14="http://schemas.microsoft.com/office/powerpoint/2010/main" val="766010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Range of tools at the host, co-host disposal…</a:t>
            </a:r>
          </a:p>
        </p:txBody>
      </p:sp>
      <p:sp>
        <p:nvSpPr>
          <p:cNvPr id="4" name="Slide Number Placeholder 3"/>
          <p:cNvSpPr>
            <a:spLocks noGrp="1"/>
          </p:cNvSpPr>
          <p:nvPr>
            <p:ph type="sldNum" sz="quarter" idx="5"/>
          </p:nvPr>
        </p:nvSpPr>
        <p:spPr/>
        <p:txBody>
          <a:bodyPr/>
          <a:lstStyle/>
          <a:p>
            <a:fld id="{6AE7268C-4B9D-A74F-9229-518D69B78195}" type="slidenum">
              <a:rPr lang="en-US" smtClean="0"/>
              <a:t>30</a:t>
            </a:fld>
            <a:endParaRPr lang="en-US" dirty="0"/>
          </a:p>
        </p:txBody>
      </p:sp>
    </p:spTree>
    <p:extLst>
      <p:ext uri="{BB962C8B-B14F-4D97-AF65-F5344CB8AC3E}">
        <p14:creationId xmlns:p14="http://schemas.microsoft.com/office/powerpoint/2010/main" val="2095910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right hand…</a:t>
            </a:r>
          </a:p>
          <a:p>
            <a:endParaRPr lang="en-US" dirty="0"/>
          </a:p>
          <a:p>
            <a:r>
              <a:rPr lang="en-US" dirty="0"/>
              <a:t>While this conversation has been about using video to deliver our PE mission and to build relationships, the importance of returning to Face To Face has to be clearly understood.</a:t>
            </a:r>
          </a:p>
          <a:p>
            <a:endParaRPr lang="en-US" dirty="0"/>
          </a:p>
          <a:p>
            <a:r>
              <a:rPr lang="en-US" dirty="0"/>
              <a:t>Mass video communication, however, more than a temporary tool, it can be a permanent enhancement to our missions.</a:t>
            </a:r>
          </a:p>
          <a:p>
            <a:endParaRPr lang="en-US" dirty="0"/>
          </a:p>
          <a:p>
            <a:r>
              <a:rPr lang="en-US" dirty="0"/>
              <a:t>This is an interesting screen shot sent to us by a student of a car driving front end into the water to launch their boat…common sense can’t be taught…enjoy!</a:t>
            </a:r>
          </a:p>
        </p:txBody>
      </p:sp>
      <p:sp>
        <p:nvSpPr>
          <p:cNvPr id="4" name="Slide Number Placeholder 3"/>
          <p:cNvSpPr>
            <a:spLocks noGrp="1"/>
          </p:cNvSpPr>
          <p:nvPr>
            <p:ph type="sldNum" sz="quarter" idx="5"/>
          </p:nvPr>
        </p:nvSpPr>
        <p:spPr/>
        <p:txBody>
          <a:bodyPr/>
          <a:lstStyle/>
          <a:p>
            <a:fld id="{6AE7268C-4B9D-A74F-9229-518D69B78195}" type="slidenum">
              <a:rPr lang="en-US" smtClean="0"/>
              <a:t>31</a:t>
            </a:fld>
            <a:endParaRPr lang="en-US" dirty="0"/>
          </a:p>
        </p:txBody>
      </p:sp>
    </p:spTree>
    <p:extLst>
      <p:ext uri="{BB962C8B-B14F-4D97-AF65-F5344CB8AC3E}">
        <p14:creationId xmlns:p14="http://schemas.microsoft.com/office/powerpoint/2010/main" val="4039585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classes can be held using Webinars or Video. The differences are material…this conversation is about video </a:t>
            </a:r>
          </a:p>
          <a:p>
            <a:endParaRPr lang="en-US" dirty="0"/>
          </a:p>
          <a:p>
            <a:r>
              <a:rPr lang="en-US" dirty="0"/>
              <a:t>Mass video communication is a disruptive technology which has increased the market exponentially in the last three months propelled by the pandemic.</a:t>
            </a:r>
          </a:p>
          <a:p>
            <a:endParaRPr lang="en-US" dirty="0"/>
          </a:p>
          <a:p>
            <a:r>
              <a:rPr lang="en-US" dirty="0"/>
              <a:t>This offers us an unparalleled opportunity to grow our services to the boating public and attract new members wishing to serve.</a:t>
            </a:r>
          </a:p>
          <a:p>
            <a:endParaRPr lang="en-US" dirty="0"/>
          </a:p>
          <a:p>
            <a:r>
              <a:rPr lang="en-US" dirty="0"/>
              <a:t>And we can do so by offering a superior product to strictly online vendors with the interactive expertise of our instructors.</a:t>
            </a:r>
          </a:p>
        </p:txBody>
      </p:sp>
      <p:sp>
        <p:nvSpPr>
          <p:cNvPr id="4" name="Slide Number Placeholder 3"/>
          <p:cNvSpPr>
            <a:spLocks noGrp="1"/>
          </p:cNvSpPr>
          <p:nvPr>
            <p:ph type="sldNum" sz="quarter" idx="5"/>
          </p:nvPr>
        </p:nvSpPr>
        <p:spPr/>
        <p:txBody>
          <a:bodyPr/>
          <a:lstStyle/>
          <a:p>
            <a:fld id="{6AE7268C-4B9D-A74F-9229-518D69B78195}" type="slidenum">
              <a:rPr lang="en-US" smtClean="0"/>
              <a:t>34</a:t>
            </a:fld>
            <a:endParaRPr lang="en-US" dirty="0"/>
          </a:p>
        </p:txBody>
      </p:sp>
    </p:spTree>
    <p:extLst>
      <p:ext uri="{BB962C8B-B14F-4D97-AF65-F5344CB8AC3E}">
        <p14:creationId xmlns:p14="http://schemas.microsoft.com/office/powerpoint/2010/main" val="196915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classes can be held using Webinars or Video. The differences are material…this conversation is about video </a:t>
            </a:r>
          </a:p>
          <a:p>
            <a:r>
              <a:rPr lang="en-US" dirty="0"/>
              <a:t>Mass video communication is a disruptive technology which in the last three months has increased the market exponentially propelled by the pandemic.</a:t>
            </a:r>
          </a:p>
          <a:p>
            <a:r>
              <a:rPr lang="en-US" dirty="0"/>
              <a:t>This offers us an unparalleled opportunity to grow our Public Education classes to the boating public and to attract new members wishing to serve.</a:t>
            </a:r>
          </a:p>
          <a:p>
            <a:r>
              <a:rPr lang="en-US" dirty="0"/>
              <a:t>And we can do so by offering a superior product to that one offered by online vendors because we offer the interactive expertise of our instructors.</a:t>
            </a:r>
          </a:p>
          <a:p>
            <a:endParaRPr lang="en-US" dirty="0"/>
          </a:p>
          <a:p>
            <a:pPr marL="0" indent="0">
              <a:buNone/>
            </a:pPr>
            <a:r>
              <a:rPr lang="en-US" b="1" dirty="0">
                <a:solidFill>
                  <a:schemeClr val="accent1"/>
                </a:solidFill>
              </a:rPr>
              <a:t>Webinar  - </a:t>
            </a:r>
            <a:r>
              <a:rPr lang="en-US" dirty="0">
                <a:solidFill>
                  <a:schemeClr val="accent1"/>
                </a:solidFill>
              </a:rPr>
              <a:t>A one-way seminar conducted over the Internet…view-only platform… one way… … attendees cannot see each other… host cannot see the attendees… … used for large audiences to impart information one-way … … some hybrids allow a few thumbnails of the participants to be seen…</a:t>
            </a:r>
            <a:r>
              <a:rPr lang="en-US" b="1" dirty="0">
                <a:solidFill>
                  <a:schemeClr val="accent1"/>
                </a:solidFill>
              </a:rPr>
              <a:t>Video classes are not webinars</a:t>
            </a:r>
          </a:p>
          <a:p>
            <a:pPr marL="0" indent="0">
              <a:buNone/>
            </a:pPr>
            <a:endParaRPr lang="en-US" b="1" dirty="0">
              <a:solidFill>
                <a:schemeClr val="accent1"/>
              </a:solidFill>
            </a:endParaRPr>
          </a:p>
          <a:p>
            <a:pPr marL="0" indent="0">
              <a:buNone/>
            </a:pPr>
            <a:r>
              <a:rPr lang="en-US" b="1" dirty="0">
                <a:solidFill>
                  <a:schemeClr val="accent1"/>
                </a:solidFill>
              </a:rPr>
              <a:t>Video </a:t>
            </a:r>
            <a:r>
              <a:rPr lang="en-US" dirty="0">
                <a:solidFill>
                  <a:schemeClr val="accent1"/>
                </a:solidFill>
              </a:rPr>
              <a:t>- all participants can see, speak, hear, and screen-share with each other simultaneously……meetings … classes … conferences…… designed to be a collaborative event … all participants being able to participate…</a:t>
            </a:r>
            <a:r>
              <a:rPr lang="en-US" b="1" dirty="0">
                <a:solidFill>
                  <a:schemeClr val="accent1"/>
                </a:solidFill>
              </a:rPr>
              <a:t>simultaneously</a:t>
            </a:r>
            <a:r>
              <a:rPr lang="en-US" dirty="0">
                <a:solidFill>
                  <a:schemeClr val="accent1"/>
                </a:solidFill>
              </a:rPr>
              <a:t> … almost as if all were together in a room…little if any concerns about bandwidth or capacity …</a:t>
            </a:r>
            <a:r>
              <a:rPr lang="en-US" b="1" dirty="0">
                <a:solidFill>
                  <a:schemeClr val="accent1"/>
                </a:solidFill>
              </a:rPr>
              <a:t>Video classes are fully interactive</a:t>
            </a:r>
            <a:endParaRPr lang="en-US" dirty="0"/>
          </a:p>
          <a:p>
            <a:endParaRPr lang="en-US" dirty="0"/>
          </a:p>
        </p:txBody>
      </p:sp>
      <p:sp>
        <p:nvSpPr>
          <p:cNvPr id="4" name="Slide Number Placeholder 3"/>
          <p:cNvSpPr>
            <a:spLocks noGrp="1"/>
          </p:cNvSpPr>
          <p:nvPr>
            <p:ph type="sldNum" sz="quarter" idx="5"/>
          </p:nvPr>
        </p:nvSpPr>
        <p:spPr/>
        <p:txBody>
          <a:bodyPr/>
          <a:lstStyle/>
          <a:p>
            <a:fld id="{6AE7268C-4B9D-A74F-9229-518D69B78195}" type="slidenum">
              <a:rPr lang="en-US" smtClean="0"/>
              <a:t>3</a:t>
            </a:fld>
            <a:endParaRPr lang="en-US" dirty="0"/>
          </a:p>
        </p:txBody>
      </p:sp>
    </p:spTree>
    <p:extLst>
      <p:ext uri="{BB962C8B-B14F-4D97-AF65-F5344CB8AC3E}">
        <p14:creationId xmlns:p14="http://schemas.microsoft.com/office/powerpoint/2010/main" val="1300609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 to Face is limited by classroom size, transportation, ability to obtain free or rent space, parking, facilities, projector, electricity, WiFi , comfortable seating, ability to break for lunch…</a:t>
            </a:r>
          </a:p>
          <a:p>
            <a:endParaRPr lang="en-US" dirty="0"/>
          </a:p>
          <a:p>
            <a:r>
              <a:rPr lang="en-US" dirty="0"/>
              <a:t>Online self-study is likely those to comply with state boating requirements…and are not limited, but not likely to attract boaters interested in learning, </a:t>
            </a:r>
          </a:p>
          <a:p>
            <a:endParaRPr lang="en-US" dirty="0"/>
          </a:p>
          <a:p>
            <a:r>
              <a:rPr lang="en-US" dirty="0"/>
              <a:t>Video classes are likely to attract, both, boaters interested in learning, safety, etc. and complying with state boating requirements as well as rental companies.. They are limited  only by the need to have audio and webcam.</a:t>
            </a:r>
          </a:p>
        </p:txBody>
      </p:sp>
      <p:sp>
        <p:nvSpPr>
          <p:cNvPr id="4" name="Slide Number Placeholder 3"/>
          <p:cNvSpPr>
            <a:spLocks noGrp="1"/>
          </p:cNvSpPr>
          <p:nvPr>
            <p:ph type="sldNum" sz="quarter" idx="5"/>
          </p:nvPr>
        </p:nvSpPr>
        <p:spPr/>
        <p:txBody>
          <a:bodyPr/>
          <a:lstStyle/>
          <a:p>
            <a:fld id="{6AE7268C-4B9D-A74F-9229-518D69B78195}" type="slidenum">
              <a:rPr lang="en-US" smtClean="0"/>
              <a:t>35</a:t>
            </a:fld>
            <a:endParaRPr lang="en-US" dirty="0"/>
          </a:p>
        </p:txBody>
      </p:sp>
    </p:spTree>
    <p:extLst>
      <p:ext uri="{BB962C8B-B14F-4D97-AF65-F5344CB8AC3E}">
        <p14:creationId xmlns:p14="http://schemas.microsoft.com/office/powerpoint/2010/main" val="2858378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playing with some conceptual models for flotilla growth based on our ability to systematically deliver PE classes …</a:t>
            </a:r>
          </a:p>
          <a:p>
            <a:endParaRPr lang="en-US" dirty="0"/>
          </a:p>
          <a:p>
            <a:r>
              <a:rPr lang="en-US" dirty="0"/>
              <a:t>We start with the classes for expediency and add modules as we can to carry out these functions, eventually creating a self-renewing circle of activities.</a:t>
            </a:r>
          </a:p>
        </p:txBody>
      </p:sp>
      <p:sp>
        <p:nvSpPr>
          <p:cNvPr id="4" name="Slide Number Placeholder 3"/>
          <p:cNvSpPr>
            <a:spLocks noGrp="1"/>
          </p:cNvSpPr>
          <p:nvPr>
            <p:ph type="sldNum" sz="quarter" idx="5"/>
          </p:nvPr>
        </p:nvSpPr>
        <p:spPr/>
        <p:txBody>
          <a:bodyPr/>
          <a:lstStyle/>
          <a:p>
            <a:fld id="{6AE7268C-4B9D-A74F-9229-518D69B78195}" type="slidenum">
              <a:rPr lang="en-US" smtClean="0"/>
              <a:t>36</a:t>
            </a:fld>
            <a:endParaRPr lang="en-US" dirty="0"/>
          </a:p>
        </p:txBody>
      </p:sp>
    </p:spTree>
    <p:extLst>
      <p:ext uri="{BB962C8B-B14F-4D97-AF65-F5344CB8AC3E}">
        <p14:creationId xmlns:p14="http://schemas.microsoft.com/office/powerpoint/2010/main" val="20840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tool at hand</a:t>
            </a:r>
          </a:p>
          <a:p>
            <a:endParaRPr lang="en-US" dirty="0"/>
          </a:p>
          <a:p>
            <a:r>
              <a:rPr lang="en-US" dirty="0"/>
              <a:t>Gallery – up to 49</a:t>
            </a:r>
          </a:p>
          <a:p>
            <a:r>
              <a:rPr lang="en-US" dirty="0"/>
              <a:t>Interactive</a:t>
            </a:r>
          </a:p>
          <a:p>
            <a:r>
              <a:rPr lang="en-US" dirty="0"/>
              <a:t>Communicating constantly</a:t>
            </a:r>
          </a:p>
          <a:p>
            <a:r>
              <a:rPr lang="en-US" dirty="0"/>
              <a:t>Good humor</a:t>
            </a:r>
          </a:p>
          <a:p>
            <a:r>
              <a:rPr lang="en-US" dirty="0"/>
              <a:t>Body language</a:t>
            </a:r>
          </a:p>
          <a:p>
            <a:r>
              <a:rPr lang="en-US" dirty="0"/>
              <a:t>Fun with virtual backgrounds</a:t>
            </a:r>
          </a:p>
          <a:p>
            <a:r>
              <a:rPr lang="en-US" dirty="0"/>
              <a:t>Division 1, 3, 5, 6, 10, 11… We ended up calling each other friends…</a:t>
            </a:r>
          </a:p>
        </p:txBody>
      </p:sp>
      <p:sp>
        <p:nvSpPr>
          <p:cNvPr id="4" name="Slide Number Placeholder 3"/>
          <p:cNvSpPr>
            <a:spLocks noGrp="1"/>
          </p:cNvSpPr>
          <p:nvPr>
            <p:ph type="sldNum" sz="quarter" idx="5"/>
          </p:nvPr>
        </p:nvSpPr>
        <p:spPr/>
        <p:txBody>
          <a:bodyPr/>
          <a:lstStyle/>
          <a:p>
            <a:fld id="{6AE7268C-4B9D-A74F-9229-518D69B78195}" type="slidenum">
              <a:rPr lang="en-US" smtClean="0"/>
              <a:t>37</a:t>
            </a:fld>
            <a:endParaRPr lang="en-US" dirty="0"/>
          </a:p>
        </p:txBody>
      </p:sp>
    </p:spTree>
    <p:extLst>
      <p:ext uri="{BB962C8B-B14F-4D97-AF65-F5344CB8AC3E}">
        <p14:creationId xmlns:p14="http://schemas.microsoft.com/office/powerpoint/2010/main" val="1868964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400 apps connect with Zoom to fill in the functions in the model…these are initial possibilities … it is very early going and we are learning how to use these…</a:t>
            </a:r>
          </a:p>
          <a:p>
            <a:endParaRPr lang="en-US" dirty="0"/>
          </a:p>
          <a:p>
            <a:r>
              <a:rPr lang="en-US" dirty="0"/>
              <a:t>Primary objective is to deliver quality boating classes, but Zoom clearly offers functionality with premier apps in their respective spaces to connect our flotilla activities in ways we could only dream about three months ago…</a:t>
            </a:r>
          </a:p>
          <a:p>
            <a:endParaRPr lang="en-US" dirty="0"/>
          </a:p>
          <a:p>
            <a:r>
              <a:rPr lang="en-US" dirty="0"/>
              <a:t>FTF is understood to be critical to close the loop…</a:t>
            </a:r>
          </a:p>
        </p:txBody>
      </p:sp>
      <p:sp>
        <p:nvSpPr>
          <p:cNvPr id="4" name="Slide Number Placeholder 3"/>
          <p:cNvSpPr>
            <a:spLocks noGrp="1"/>
          </p:cNvSpPr>
          <p:nvPr>
            <p:ph type="sldNum" sz="quarter" idx="5"/>
          </p:nvPr>
        </p:nvSpPr>
        <p:spPr/>
        <p:txBody>
          <a:bodyPr/>
          <a:lstStyle/>
          <a:p>
            <a:fld id="{6AE7268C-4B9D-A74F-9229-518D69B78195}" type="slidenum">
              <a:rPr lang="en-US" smtClean="0"/>
              <a:t>38</a:t>
            </a:fld>
            <a:endParaRPr lang="en-US" dirty="0"/>
          </a:p>
        </p:txBody>
      </p:sp>
    </p:spTree>
    <p:extLst>
      <p:ext uri="{BB962C8B-B14F-4D97-AF65-F5344CB8AC3E}">
        <p14:creationId xmlns:p14="http://schemas.microsoft.com/office/powerpoint/2010/main" val="3693115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 to Face is limited by classroom size, transportation, ability to obtain free or rent space, parking, facilities, projector, electricity, WiFi , comfortable seating, ability to break for lunch…</a:t>
            </a:r>
          </a:p>
          <a:p>
            <a:endParaRPr lang="en-US" dirty="0"/>
          </a:p>
          <a:p>
            <a:r>
              <a:rPr lang="en-US" dirty="0"/>
              <a:t>Online self-study is likely those to comply with state boating requirements…and are not limited, but not likely to attract boaters interested in learning, </a:t>
            </a:r>
          </a:p>
          <a:p>
            <a:endParaRPr lang="en-US" dirty="0"/>
          </a:p>
          <a:p>
            <a:r>
              <a:rPr lang="en-US" dirty="0"/>
              <a:t>Video classes are likely to attract, both, boaters interested in learning, safety, etc. and complying with state boating requirements as well as rental companies.. They are limited only by the need to have audio and webcam. That means we can effectively reach boaters virtually within our states; bringing the benefit of auxiliary knowledge and skills to our boaters in unprecedented numbers. And, flotillas can greatly strengthen their financial resources to support its multiple missions.</a:t>
            </a:r>
          </a:p>
        </p:txBody>
      </p:sp>
      <p:sp>
        <p:nvSpPr>
          <p:cNvPr id="4" name="Slide Number Placeholder 3"/>
          <p:cNvSpPr>
            <a:spLocks noGrp="1"/>
          </p:cNvSpPr>
          <p:nvPr>
            <p:ph type="sldNum" sz="quarter" idx="5"/>
          </p:nvPr>
        </p:nvSpPr>
        <p:spPr/>
        <p:txBody>
          <a:bodyPr/>
          <a:lstStyle/>
          <a:p>
            <a:fld id="{6AE7268C-4B9D-A74F-9229-518D69B78195}" type="slidenum">
              <a:rPr lang="en-US" smtClean="0"/>
              <a:t>40</a:t>
            </a:fld>
            <a:endParaRPr lang="en-US" dirty="0"/>
          </a:p>
        </p:txBody>
      </p:sp>
    </p:spTree>
    <p:extLst>
      <p:ext uri="{BB962C8B-B14F-4D97-AF65-F5344CB8AC3E}">
        <p14:creationId xmlns:p14="http://schemas.microsoft.com/office/powerpoint/2010/main" val="3719270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grow the number of boaters that sign up to take our classes, marketing and sales is necessary.</a:t>
            </a:r>
          </a:p>
          <a:p>
            <a:endParaRPr lang="en-US" dirty="0"/>
          </a:p>
          <a:p>
            <a:r>
              <a:rPr lang="en-US" dirty="0"/>
              <a:t>It is a well-demonstrated tactic to be top of mind with the potential user of services at the time of decision making…</a:t>
            </a:r>
          </a:p>
          <a:p>
            <a:endParaRPr lang="en-US" dirty="0"/>
          </a:p>
          <a:p>
            <a:r>
              <a:rPr lang="en-US" dirty="0"/>
              <a:t>Following is list of promotional activities based on the timing of the need of the boater and their decision-making.</a:t>
            </a:r>
          </a:p>
          <a:p>
            <a:endParaRPr lang="en-US" dirty="0"/>
          </a:p>
          <a:p>
            <a:r>
              <a:rPr lang="en-US" dirty="0"/>
              <a:t>Each flotilla can use as few as one or as many as resources permit.</a:t>
            </a:r>
          </a:p>
          <a:p>
            <a:endParaRPr lang="en-US" dirty="0"/>
          </a:p>
          <a:p>
            <a:endParaRPr lang="en-US" dirty="0"/>
          </a:p>
        </p:txBody>
      </p:sp>
      <p:sp>
        <p:nvSpPr>
          <p:cNvPr id="4" name="Slide Number Placeholder 3"/>
          <p:cNvSpPr>
            <a:spLocks noGrp="1"/>
          </p:cNvSpPr>
          <p:nvPr>
            <p:ph type="sldNum" sz="quarter" idx="5"/>
          </p:nvPr>
        </p:nvSpPr>
        <p:spPr/>
        <p:txBody>
          <a:bodyPr/>
          <a:lstStyle/>
          <a:p>
            <a:fld id="{6AE7268C-4B9D-A74F-9229-518D69B78195}" type="slidenum">
              <a:rPr lang="en-US" smtClean="0"/>
              <a:t>41</a:t>
            </a:fld>
            <a:endParaRPr lang="en-US" dirty="0"/>
          </a:p>
        </p:txBody>
      </p:sp>
    </p:spTree>
    <p:extLst>
      <p:ext uri="{BB962C8B-B14F-4D97-AF65-F5344CB8AC3E}">
        <p14:creationId xmlns:p14="http://schemas.microsoft.com/office/powerpoint/2010/main" val="1339388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us at the flotilla level have some entry into these opportunities…</a:t>
            </a:r>
          </a:p>
        </p:txBody>
      </p:sp>
      <p:sp>
        <p:nvSpPr>
          <p:cNvPr id="4" name="Slide Number Placeholder 3"/>
          <p:cNvSpPr>
            <a:spLocks noGrp="1"/>
          </p:cNvSpPr>
          <p:nvPr>
            <p:ph type="sldNum" sz="quarter" idx="5"/>
          </p:nvPr>
        </p:nvSpPr>
        <p:spPr/>
        <p:txBody>
          <a:bodyPr/>
          <a:lstStyle/>
          <a:p>
            <a:fld id="{6AE7268C-4B9D-A74F-9229-518D69B78195}" type="slidenum">
              <a:rPr lang="en-US" smtClean="0"/>
              <a:t>42</a:t>
            </a:fld>
            <a:endParaRPr lang="en-US" dirty="0"/>
          </a:p>
        </p:txBody>
      </p:sp>
    </p:spTree>
    <p:extLst>
      <p:ext uri="{BB962C8B-B14F-4D97-AF65-F5344CB8AC3E}">
        <p14:creationId xmlns:p14="http://schemas.microsoft.com/office/powerpoint/2010/main" val="106752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various flotilla members can help to open our doors, it does not all have to fall on the PE Instructor…</a:t>
            </a:r>
          </a:p>
        </p:txBody>
      </p:sp>
      <p:sp>
        <p:nvSpPr>
          <p:cNvPr id="4" name="Slide Number Placeholder 3"/>
          <p:cNvSpPr>
            <a:spLocks noGrp="1"/>
          </p:cNvSpPr>
          <p:nvPr>
            <p:ph type="sldNum" sz="quarter" idx="5"/>
          </p:nvPr>
        </p:nvSpPr>
        <p:spPr/>
        <p:txBody>
          <a:bodyPr/>
          <a:lstStyle/>
          <a:p>
            <a:fld id="{6AE7268C-4B9D-A74F-9229-518D69B78195}" type="slidenum">
              <a:rPr lang="en-US" smtClean="0"/>
              <a:t>43</a:t>
            </a:fld>
            <a:endParaRPr lang="en-US" dirty="0"/>
          </a:p>
        </p:txBody>
      </p:sp>
    </p:spTree>
    <p:extLst>
      <p:ext uri="{BB962C8B-B14F-4D97-AF65-F5344CB8AC3E}">
        <p14:creationId xmlns:p14="http://schemas.microsoft.com/office/powerpoint/2010/main" val="2545316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Relying on a passive website or “outbound marketing” is the least effective. A combination of inbound and outbound marketing would work best here.</a:t>
            </a:r>
          </a:p>
          <a:p>
            <a:endParaRPr lang="en-US" dirty="0"/>
          </a:p>
          <a:p>
            <a:r>
              <a:rPr lang="en-US" dirty="0"/>
              <a:t>The other critical factor is “closing the sale” or securing the registration; just because a potential student replies to a website does not mean they understand and are committed to the class. Personal conversation with the applicant ensures a good fit, reinforces their decision to take the class and handles any logistical barrier.</a:t>
            </a:r>
          </a:p>
          <a:p>
            <a:endParaRPr lang="en-US" dirty="0"/>
          </a:p>
        </p:txBody>
      </p:sp>
      <p:sp>
        <p:nvSpPr>
          <p:cNvPr id="4" name="Slide Number Placeholder 3"/>
          <p:cNvSpPr>
            <a:spLocks noGrp="1"/>
          </p:cNvSpPr>
          <p:nvPr>
            <p:ph type="sldNum" sz="quarter" idx="5"/>
          </p:nvPr>
        </p:nvSpPr>
        <p:spPr/>
        <p:txBody>
          <a:bodyPr/>
          <a:lstStyle/>
          <a:p>
            <a:fld id="{6AE7268C-4B9D-A74F-9229-518D69B78195}" type="slidenum">
              <a:rPr lang="en-US" smtClean="0"/>
              <a:t>44</a:t>
            </a:fld>
            <a:endParaRPr lang="en-US" dirty="0"/>
          </a:p>
        </p:txBody>
      </p:sp>
    </p:spTree>
    <p:extLst>
      <p:ext uri="{BB962C8B-B14F-4D97-AF65-F5344CB8AC3E}">
        <p14:creationId xmlns:p14="http://schemas.microsoft.com/office/powerpoint/2010/main" val="182518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offers a rich array of tools to set up and run the platform. </a:t>
            </a:r>
          </a:p>
          <a:p>
            <a:endParaRPr lang="en-US" dirty="0"/>
          </a:p>
          <a:p>
            <a:r>
              <a:rPr lang="en-US" dirty="0"/>
              <a:t>There are also auxiliary specific additional resources: </a:t>
            </a:r>
          </a:p>
          <a:p>
            <a:endParaRPr lang="en-US" dirty="0"/>
          </a:p>
          <a:p>
            <a:pPr marL="171450" indent="-171450">
              <a:buFont typeface="Arial" panose="020B0604020202020204" pitchFamily="34" charset="0"/>
              <a:buChar char="•"/>
            </a:pPr>
            <a:r>
              <a:rPr lang="en-US" dirty="0"/>
              <a:t>D7 DIV6 is posting its training resources on its website and any D7 auxiliarists may access it simply by going to the website and logging into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DIV6 at the request of the COL opened its classes to D7 SO-MTs. These classes may be seen on the DIV6 Training Calendar.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E-Directorate DSO-PEs are welcome to view these offerings. Please do not distribute further. If there is interest in Group Sessions, kindly find contact at the end.</a:t>
            </a:r>
          </a:p>
        </p:txBody>
      </p:sp>
      <p:sp>
        <p:nvSpPr>
          <p:cNvPr id="4" name="Slide Number Placeholder 3"/>
          <p:cNvSpPr>
            <a:spLocks noGrp="1"/>
          </p:cNvSpPr>
          <p:nvPr>
            <p:ph type="sldNum" sz="quarter" idx="5"/>
          </p:nvPr>
        </p:nvSpPr>
        <p:spPr/>
        <p:txBody>
          <a:bodyPr/>
          <a:lstStyle/>
          <a:p>
            <a:fld id="{6AE7268C-4B9D-A74F-9229-518D69B78195}" type="slidenum">
              <a:rPr lang="en-US" smtClean="0"/>
              <a:t>45</a:t>
            </a:fld>
            <a:endParaRPr lang="en-US" dirty="0"/>
          </a:p>
        </p:txBody>
      </p:sp>
    </p:spTree>
    <p:extLst>
      <p:ext uri="{BB962C8B-B14F-4D97-AF65-F5344CB8AC3E}">
        <p14:creationId xmlns:p14="http://schemas.microsoft.com/office/powerpoint/2010/main" val="170998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Today we are illustrating with Zoom.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reasons for its selection at the moment are its: ease of use as both host and participant, development as a tool for education, familiarity by most of our user members/boaters from their work, academic and home uses, bandwidth scalability, and modern technology with simultaneous video/screensharing/chat capabilities. Cost is competitive at $12.49 pppm.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CGAUX does not endorse any one product.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flotilla may select its platform. Leading ones are posted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Furthermore, prudent risk management suggests diversification of platform for many reasons, technical, geopolitical, etc. </a:t>
            </a:r>
          </a:p>
        </p:txBody>
      </p:sp>
      <p:sp>
        <p:nvSpPr>
          <p:cNvPr id="4" name="Slide Number Placeholder 3"/>
          <p:cNvSpPr>
            <a:spLocks noGrp="1"/>
          </p:cNvSpPr>
          <p:nvPr>
            <p:ph type="sldNum" sz="quarter" idx="5"/>
          </p:nvPr>
        </p:nvSpPr>
        <p:spPr/>
        <p:txBody>
          <a:bodyPr/>
          <a:lstStyle/>
          <a:p>
            <a:fld id="{6AE7268C-4B9D-A74F-9229-518D69B78195}" type="slidenum">
              <a:rPr lang="en-US" smtClean="0"/>
              <a:t>4</a:t>
            </a:fld>
            <a:endParaRPr lang="en-US" dirty="0"/>
          </a:p>
        </p:txBody>
      </p:sp>
    </p:spTree>
    <p:extLst>
      <p:ext uri="{BB962C8B-B14F-4D97-AF65-F5344CB8AC3E}">
        <p14:creationId xmlns:p14="http://schemas.microsoft.com/office/powerpoint/2010/main" val="2345660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7268C-4B9D-A74F-9229-518D69B78195}" type="slidenum">
              <a:rPr lang="en-US" smtClean="0"/>
              <a:t>46</a:t>
            </a:fld>
            <a:endParaRPr lang="en-US" dirty="0"/>
          </a:p>
        </p:txBody>
      </p:sp>
    </p:spTree>
    <p:extLst>
      <p:ext uri="{BB962C8B-B14F-4D97-AF65-F5344CB8AC3E}">
        <p14:creationId xmlns:p14="http://schemas.microsoft.com/office/powerpoint/2010/main" val="26216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Video Mentoring for Self-Study – </a:t>
            </a:r>
            <a:r>
              <a:rPr lang="en-US" dirty="0"/>
              <a:t>a mentor will host a video conference call and invite you to participate in video conferences for self-study classes. The mentor will then run through the class helping you as needed. </a:t>
            </a:r>
          </a:p>
          <a:p>
            <a:pPr marL="457200" lvl="1" indent="0">
              <a:buNone/>
            </a:pPr>
            <a:r>
              <a:rPr lang="en-US" dirty="0"/>
              <a:t>~ Core Courses, BQII, FEMA ICS</a:t>
            </a:r>
          </a:p>
          <a:p>
            <a:pPr marL="0" indent="0">
              <a:buNone/>
            </a:pPr>
            <a:r>
              <a:rPr lang="en-US" b="1" dirty="0"/>
              <a:t>Video Conferencing Guided -  </a:t>
            </a:r>
            <a:r>
              <a:rPr lang="en-US" dirty="0"/>
              <a:t>a CGAUX Instructor will host a video conference and carry out assignments and assessments per topic. Sign-off on PQS and Qualification can take place now if face-to-face testing is not required.</a:t>
            </a:r>
          </a:p>
          <a:p>
            <a:pPr marL="457200" lvl="1" indent="0">
              <a:buNone/>
            </a:pPr>
            <a:r>
              <a:rPr lang="en-US" dirty="0"/>
              <a:t>~ Operations Workshop, VE Workshops, Comms Workshop, Intro to Risk Management, 4-hour TCT Refresher</a:t>
            </a:r>
          </a:p>
          <a:p>
            <a:pPr marL="0" indent="0">
              <a:buNone/>
            </a:pPr>
            <a:r>
              <a:rPr lang="en-US" b="1" dirty="0"/>
              <a:t>Video Conferencing Blended - </a:t>
            </a:r>
            <a:r>
              <a:rPr lang="en-US" dirty="0"/>
              <a:t>a CGAUX Instructor will host a video conference  and carry out assignments and assessments per topic. Final sign-off on qualifications will take place after face-to-face instruction is resumed.</a:t>
            </a:r>
          </a:p>
          <a:p>
            <a:pPr marL="457200" lvl="1" indent="0">
              <a:buNone/>
            </a:pPr>
            <a:r>
              <a:rPr lang="en-US" dirty="0"/>
              <a:t>~ Virtual Boat Crew Training Dockside Instruction, Virtual Vessel Exam Certification</a:t>
            </a:r>
          </a:p>
        </p:txBody>
      </p:sp>
      <p:sp>
        <p:nvSpPr>
          <p:cNvPr id="4" name="Slide Number Placeholder 3"/>
          <p:cNvSpPr>
            <a:spLocks noGrp="1"/>
          </p:cNvSpPr>
          <p:nvPr>
            <p:ph type="sldNum" sz="quarter" idx="5"/>
          </p:nvPr>
        </p:nvSpPr>
        <p:spPr/>
        <p:txBody>
          <a:bodyPr/>
          <a:lstStyle/>
          <a:p>
            <a:fld id="{6AE7268C-4B9D-A74F-9229-518D69B78195}" type="slidenum">
              <a:rPr lang="en-US" smtClean="0"/>
              <a:t>5</a:t>
            </a:fld>
            <a:endParaRPr lang="en-US" dirty="0"/>
          </a:p>
        </p:txBody>
      </p:sp>
    </p:spTree>
    <p:extLst>
      <p:ext uri="{BB962C8B-B14F-4D97-AF65-F5344CB8AC3E}">
        <p14:creationId xmlns:p14="http://schemas.microsoft.com/office/powerpoint/2010/main" val="165797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7268C-4B9D-A74F-9229-518D69B78195}" type="slidenum">
              <a:rPr lang="en-US" smtClean="0"/>
              <a:t>6</a:t>
            </a:fld>
            <a:endParaRPr lang="en-US" dirty="0"/>
          </a:p>
        </p:txBody>
      </p:sp>
    </p:spTree>
    <p:extLst>
      <p:ext uri="{BB962C8B-B14F-4D97-AF65-F5344CB8AC3E}">
        <p14:creationId xmlns:p14="http://schemas.microsoft.com/office/powerpoint/2010/main" val="188475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Experiential learning…learn as we go requires maximum flexibility…openness…willing to try different approaches… tasks…etc.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Avoid temptation to set absolute limits.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scheduling instructors  for a dry-run before their first public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AE7268C-4B9D-A74F-9229-518D69B78195}" type="slidenum">
              <a:rPr lang="en-US" smtClean="0"/>
              <a:t>10</a:t>
            </a:fld>
            <a:endParaRPr lang="en-US" dirty="0"/>
          </a:p>
        </p:txBody>
      </p:sp>
    </p:spTree>
    <p:extLst>
      <p:ext uri="{BB962C8B-B14F-4D97-AF65-F5344CB8AC3E}">
        <p14:creationId xmlns:p14="http://schemas.microsoft.com/office/powerpoint/2010/main" val="4243530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offers a rich array of tools to set up and run the platform. </a:t>
            </a:r>
          </a:p>
          <a:p>
            <a:endParaRPr lang="en-US" dirty="0"/>
          </a:p>
          <a:p>
            <a:r>
              <a:rPr lang="en-US" dirty="0"/>
              <a:t>There are also auxiliary specific additional resources: </a:t>
            </a:r>
          </a:p>
          <a:p>
            <a:endParaRPr lang="en-US" dirty="0"/>
          </a:p>
          <a:p>
            <a:pPr marL="171450" indent="-171450">
              <a:buFont typeface="Arial" panose="020B0604020202020204" pitchFamily="34" charset="0"/>
              <a:buChar char="•"/>
            </a:pPr>
            <a:r>
              <a:rPr lang="en-US" dirty="0"/>
              <a:t>D7 DIV6 is posting its training resources on its website and any D7 auxiliarists may access it simply by going to the website and logging into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DIV6 at the request of the COL opened its classes to D7 SO-MTs. These classes may be seen on the DIV6 Training Calendar.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E-Directorate DSO-PEs are welcome to view these offerings. Please do not distribute further. If there is interest in Group Sessions, kindly find contact at the end.</a:t>
            </a:r>
          </a:p>
        </p:txBody>
      </p:sp>
      <p:sp>
        <p:nvSpPr>
          <p:cNvPr id="4" name="Slide Number Placeholder 3"/>
          <p:cNvSpPr>
            <a:spLocks noGrp="1"/>
          </p:cNvSpPr>
          <p:nvPr>
            <p:ph type="sldNum" sz="quarter" idx="5"/>
          </p:nvPr>
        </p:nvSpPr>
        <p:spPr/>
        <p:txBody>
          <a:bodyPr/>
          <a:lstStyle/>
          <a:p>
            <a:fld id="{6AE7268C-4B9D-A74F-9229-518D69B78195}" type="slidenum">
              <a:rPr lang="en-US" smtClean="0"/>
              <a:t>11</a:t>
            </a:fld>
            <a:endParaRPr lang="en-US" dirty="0"/>
          </a:p>
        </p:txBody>
      </p:sp>
    </p:spTree>
    <p:extLst>
      <p:ext uri="{BB962C8B-B14F-4D97-AF65-F5344CB8AC3E}">
        <p14:creationId xmlns:p14="http://schemas.microsoft.com/office/powerpoint/2010/main" val="1544124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 to Face is limited by classroom size, transportation, ability to obtain free or rent space, parking, facilities, projector, electricity, WiFi , comfortable seating, ability to break for lunch…and other physical and logistical factors…</a:t>
            </a:r>
          </a:p>
          <a:p>
            <a:endParaRPr lang="en-US" dirty="0"/>
          </a:p>
          <a:p>
            <a:r>
              <a:rPr lang="en-US" dirty="0"/>
              <a:t>Online self-study is likely those to comply with state boating requirements…and are not limited, but not likely to attract boaters interested in learning, </a:t>
            </a:r>
          </a:p>
          <a:p>
            <a:endParaRPr lang="en-US" dirty="0"/>
          </a:p>
          <a:p>
            <a:r>
              <a:rPr lang="en-US" dirty="0"/>
              <a:t>Video classes are likely to attract, both, boaters interested in learning, safety, etc. and complying with state boating requirements as well as rental companies.. They are limited only by the need to have audio and webcam. That means we can effectively reach boaters virtually within our states; bringing the benefit of auxiliary knowledge and skills to our boaters in unprecedented numbers. And, flotillas can greatly strengthen their financial resources to support its multiple missions.</a:t>
            </a:r>
          </a:p>
        </p:txBody>
      </p:sp>
      <p:sp>
        <p:nvSpPr>
          <p:cNvPr id="4" name="Slide Number Placeholder 3"/>
          <p:cNvSpPr>
            <a:spLocks noGrp="1"/>
          </p:cNvSpPr>
          <p:nvPr>
            <p:ph type="sldNum" sz="quarter" idx="5"/>
          </p:nvPr>
        </p:nvSpPr>
        <p:spPr/>
        <p:txBody>
          <a:bodyPr/>
          <a:lstStyle/>
          <a:p>
            <a:fld id="{6AE7268C-4B9D-A74F-9229-518D69B78195}" type="slidenum">
              <a:rPr lang="en-US" smtClean="0"/>
              <a:t>12</a:t>
            </a:fld>
            <a:endParaRPr lang="en-US" dirty="0"/>
          </a:p>
        </p:txBody>
      </p:sp>
    </p:spTree>
    <p:extLst>
      <p:ext uri="{BB962C8B-B14F-4D97-AF65-F5344CB8AC3E}">
        <p14:creationId xmlns:p14="http://schemas.microsoft.com/office/powerpoint/2010/main" val="180985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0E86-28C3-4E4E-A3CC-2311BFEBB6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3EE011-D6C6-6443-8240-A8C5C01B19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202C1E-CFF7-4E46-BBE6-DD04A380345A}"/>
              </a:ext>
            </a:extLst>
          </p:cNvPr>
          <p:cNvSpPr>
            <a:spLocks noGrp="1"/>
          </p:cNvSpPr>
          <p:nvPr>
            <p:ph type="dt" sz="half" idx="10"/>
          </p:nvPr>
        </p:nvSpPr>
        <p:spPr/>
        <p:txBody>
          <a:bodyPr/>
          <a:lstStyle/>
          <a:p>
            <a:fld id="{43E7CB89-8364-9E48-B2FE-16956D22164A}" type="datetimeFigureOut">
              <a:rPr lang="en-US" smtClean="0"/>
              <a:t>9/8/20</a:t>
            </a:fld>
            <a:endParaRPr lang="en-US" dirty="0"/>
          </a:p>
        </p:txBody>
      </p:sp>
      <p:sp>
        <p:nvSpPr>
          <p:cNvPr id="5" name="Footer Placeholder 4">
            <a:extLst>
              <a:ext uri="{FF2B5EF4-FFF2-40B4-BE49-F238E27FC236}">
                <a16:creationId xmlns:a16="http://schemas.microsoft.com/office/drawing/2014/main" id="{885F8CE9-6958-E14D-92E4-3D8E68B829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69AE1D-2D57-A647-A0A3-EC772A6CD386}"/>
              </a:ext>
            </a:extLst>
          </p:cNvPr>
          <p:cNvSpPr>
            <a:spLocks noGrp="1"/>
          </p:cNvSpPr>
          <p:nvPr>
            <p:ph type="sldNum" sz="quarter" idx="12"/>
          </p:nvPr>
        </p:nvSpPr>
        <p:spPr/>
        <p:txBody>
          <a:bodyPr/>
          <a:lstStyle/>
          <a:p>
            <a:fld id="{E8C249A1-C909-FB46-A5D2-FF710E19BE97}" type="slidenum">
              <a:rPr lang="en-US" smtClean="0"/>
              <a:t>‹#›</a:t>
            </a:fld>
            <a:endParaRPr lang="en-US" dirty="0"/>
          </a:p>
        </p:txBody>
      </p:sp>
    </p:spTree>
    <p:extLst>
      <p:ext uri="{BB962C8B-B14F-4D97-AF65-F5344CB8AC3E}">
        <p14:creationId xmlns:p14="http://schemas.microsoft.com/office/powerpoint/2010/main" val="229705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7B9A-1900-1C4D-9B6E-C098BB9246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91CB0D-2932-DE4F-A5D5-B72612A35A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4042A-6677-444B-B9C7-EE8355890442}"/>
              </a:ext>
            </a:extLst>
          </p:cNvPr>
          <p:cNvSpPr>
            <a:spLocks noGrp="1"/>
          </p:cNvSpPr>
          <p:nvPr>
            <p:ph type="dt" sz="half" idx="10"/>
          </p:nvPr>
        </p:nvSpPr>
        <p:spPr/>
        <p:txBody>
          <a:bodyPr/>
          <a:lstStyle/>
          <a:p>
            <a:fld id="{43E7CB89-8364-9E48-B2FE-16956D22164A}" type="datetimeFigureOut">
              <a:rPr lang="en-US" smtClean="0"/>
              <a:t>9/8/20</a:t>
            </a:fld>
            <a:endParaRPr lang="en-US" dirty="0"/>
          </a:p>
        </p:txBody>
      </p:sp>
      <p:sp>
        <p:nvSpPr>
          <p:cNvPr id="5" name="Footer Placeholder 4">
            <a:extLst>
              <a:ext uri="{FF2B5EF4-FFF2-40B4-BE49-F238E27FC236}">
                <a16:creationId xmlns:a16="http://schemas.microsoft.com/office/drawing/2014/main" id="{AD6A708A-EFE1-8C47-8B81-7117D4E0C1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18A861-A6AB-714C-A8C1-5CD7637B14A5}"/>
              </a:ext>
            </a:extLst>
          </p:cNvPr>
          <p:cNvSpPr>
            <a:spLocks noGrp="1"/>
          </p:cNvSpPr>
          <p:nvPr>
            <p:ph type="sldNum" sz="quarter" idx="12"/>
          </p:nvPr>
        </p:nvSpPr>
        <p:spPr/>
        <p:txBody>
          <a:bodyPr/>
          <a:lstStyle/>
          <a:p>
            <a:fld id="{E8C249A1-C909-FB46-A5D2-FF710E19BE97}" type="slidenum">
              <a:rPr lang="en-US" smtClean="0"/>
              <a:t>‹#›</a:t>
            </a:fld>
            <a:endParaRPr lang="en-US" dirty="0"/>
          </a:p>
        </p:txBody>
      </p:sp>
    </p:spTree>
    <p:extLst>
      <p:ext uri="{BB962C8B-B14F-4D97-AF65-F5344CB8AC3E}">
        <p14:creationId xmlns:p14="http://schemas.microsoft.com/office/powerpoint/2010/main" val="393960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950BD7-B9AD-7949-ADAF-5C1DC32A0E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91CBD7-2AD3-0E4B-8089-F74A549BB2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0A0F8-81C1-F149-B320-4BB9B4458E6D}"/>
              </a:ext>
            </a:extLst>
          </p:cNvPr>
          <p:cNvSpPr>
            <a:spLocks noGrp="1"/>
          </p:cNvSpPr>
          <p:nvPr>
            <p:ph type="dt" sz="half" idx="10"/>
          </p:nvPr>
        </p:nvSpPr>
        <p:spPr/>
        <p:txBody>
          <a:bodyPr/>
          <a:lstStyle/>
          <a:p>
            <a:fld id="{43E7CB89-8364-9E48-B2FE-16956D22164A}" type="datetimeFigureOut">
              <a:rPr lang="en-US" smtClean="0"/>
              <a:t>9/8/20</a:t>
            </a:fld>
            <a:endParaRPr lang="en-US" dirty="0"/>
          </a:p>
        </p:txBody>
      </p:sp>
      <p:sp>
        <p:nvSpPr>
          <p:cNvPr id="5" name="Footer Placeholder 4">
            <a:extLst>
              <a:ext uri="{FF2B5EF4-FFF2-40B4-BE49-F238E27FC236}">
                <a16:creationId xmlns:a16="http://schemas.microsoft.com/office/drawing/2014/main" id="{68285BD6-0FC7-D846-8B48-0F308138C2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B3543A-9A36-E244-A844-D8A926F49666}"/>
              </a:ext>
            </a:extLst>
          </p:cNvPr>
          <p:cNvSpPr>
            <a:spLocks noGrp="1"/>
          </p:cNvSpPr>
          <p:nvPr>
            <p:ph type="sldNum" sz="quarter" idx="12"/>
          </p:nvPr>
        </p:nvSpPr>
        <p:spPr/>
        <p:txBody>
          <a:bodyPr/>
          <a:lstStyle/>
          <a:p>
            <a:fld id="{E8C249A1-C909-FB46-A5D2-FF710E19BE97}" type="slidenum">
              <a:rPr lang="en-US" smtClean="0"/>
              <a:t>‹#›</a:t>
            </a:fld>
            <a:endParaRPr lang="en-US" dirty="0"/>
          </a:p>
        </p:txBody>
      </p:sp>
    </p:spTree>
    <p:extLst>
      <p:ext uri="{BB962C8B-B14F-4D97-AF65-F5344CB8AC3E}">
        <p14:creationId xmlns:p14="http://schemas.microsoft.com/office/powerpoint/2010/main" val="113727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8623-7347-DB42-9F5C-480A12DFFD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E934D7-B3E7-2E4D-963E-D2C3C39980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AB101-0DBE-DD40-81AD-56D01F1B464C}"/>
              </a:ext>
            </a:extLst>
          </p:cNvPr>
          <p:cNvSpPr>
            <a:spLocks noGrp="1"/>
          </p:cNvSpPr>
          <p:nvPr>
            <p:ph type="dt" sz="half" idx="10"/>
          </p:nvPr>
        </p:nvSpPr>
        <p:spPr/>
        <p:txBody>
          <a:bodyPr/>
          <a:lstStyle/>
          <a:p>
            <a:fld id="{43E7CB89-8364-9E48-B2FE-16956D22164A}" type="datetimeFigureOut">
              <a:rPr lang="en-US" smtClean="0"/>
              <a:t>9/8/20</a:t>
            </a:fld>
            <a:endParaRPr lang="en-US" dirty="0"/>
          </a:p>
        </p:txBody>
      </p:sp>
      <p:sp>
        <p:nvSpPr>
          <p:cNvPr id="5" name="Footer Placeholder 4">
            <a:extLst>
              <a:ext uri="{FF2B5EF4-FFF2-40B4-BE49-F238E27FC236}">
                <a16:creationId xmlns:a16="http://schemas.microsoft.com/office/drawing/2014/main" id="{9C2DF5FC-8032-2E41-B060-F6E4B51542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85B304-BA46-4E47-BE70-183E37D464A5}"/>
              </a:ext>
            </a:extLst>
          </p:cNvPr>
          <p:cNvSpPr>
            <a:spLocks noGrp="1"/>
          </p:cNvSpPr>
          <p:nvPr>
            <p:ph type="sldNum" sz="quarter" idx="12"/>
          </p:nvPr>
        </p:nvSpPr>
        <p:spPr/>
        <p:txBody>
          <a:bodyPr/>
          <a:lstStyle/>
          <a:p>
            <a:fld id="{E8C249A1-C909-FB46-A5D2-FF710E19BE97}" type="slidenum">
              <a:rPr lang="en-US" smtClean="0"/>
              <a:t>‹#›</a:t>
            </a:fld>
            <a:endParaRPr lang="en-US" dirty="0"/>
          </a:p>
        </p:txBody>
      </p:sp>
    </p:spTree>
    <p:extLst>
      <p:ext uri="{BB962C8B-B14F-4D97-AF65-F5344CB8AC3E}">
        <p14:creationId xmlns:p14="http://schemas.microsoft.com/office/powerpoint/2010/main" val="256609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5334-74B1-C748-BDFA-D53A28A4E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CE3917-FA5C-B04F-9A3C-858DCD5DA7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8D88C6A-E843-204D-A5EE-37E90E9BE239}"/>
              </a:ext>
            </a:extLst>
          </p:cNvPr>
          <p:cNvSpPr>
            <a:spLocks noGrp="1"/>
          </p:cNvSpPr>
          <p:nvPr>
            <p:ph type="dt" sz="half" idx="10"/>
          </p:nvPr>
        </p:nvSpPr>
        <p:spPr/>
        <p:txBody>
          <a:bodyPr/>
          <a:lstStyle/>
          <a:p>
            <a:fld id="{43E7CB89-8364-9E48-B2FE-16956D22164A}" type="datetimeFigureOut">
              <a:rPr lang="en-US" smtClean="0"/>
              <a:t>9/8/20</a:t>
            </a:fld>
            <a:endParaRPr lang="en-US" dirty="0"/>
          </a:p>
        </p:txBody>
      </p:sp>
      <p:sp>
        <p:nvSpPr>
          <p:cNvPr id="5" name="Footer Placeholder 4">
            <a:extLst>
              <a:ext uri="{FF2B5EF4-FFF2-40B4-BE49-F238E27FC236}">
                <a16:creationId xmlns:a16="http://schemas.microsoft.com/office/drawing/2014/main" id="{006F2992-C682-BA4B-A482-93D84D1889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9421BE-7565-1C42-BE19-F75B670F5C59}"/>
              </a:ext>
            </a:extLst>
          </p:cNvPr>
          <p:cNvSpPr>
            <a:spLocks noGrp="1"/>
          </p:cNvSpPr>
          <p:nvPr>
            <p:ph type="sldNum" sz="quarter" idx="12"/>
          </p:nvPr>
        </p:nvSpPr>
        <p:spPr/>
        <p:txBody>
          <a:bodyPr/>
          <a:lstStyle/>
          <a:p>
            <a:fld id="{E8C249A1-C909-FB46-A5D2-FF710E19BE97}" type="slidenum">
              <a:rPr lang="en-US" smtClean="0"/>
              <a:t>‹#›</a:t>
            </a:fld>
            <a:endParaRPr lang="en-US" dirty="0"/>
          </a:p>
        </p:txBody>
      </p:sp>
    </p:spTree>
    <p:extLst>
      <p:ext uri="{BB962C8B-B14F-4D97-AF65-F5344CB8AC3E}">
        <p14:creationId xmlns:p14="http://schemas.microsoft.com/office/powerpoint/2010/main" val="254657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F720-F910-8946-A948-BDFACBF60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1F300-CD50-6D49-89D5-26ED8EC6DA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F19E0-788B-2C41-A4BA-65D991CB51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A7A26-D780-CC43-9B01-E22916F95B35}"/>
              </a:ext>
            </a:extLst>
          </p:cNvPr>
          <p:cNvSpPr>
            <a:spLocks noGrp="1"/>
          </p:cNvSpPr>
          <p:nvPr>
            <p:ph type="dt" sz="half" idx="10"/>
          </p:nvPr>
        </p:nvSpPr>
        <p:spPr/>
        <p:txBody>
          <a:bodyPr/>
          <a:lstStyle/>
          <a:p>
            <a:fld id="{43E7CB89-8364-9E48-B2FE-16956D22164A}" type="datetimeFigureOut">
              <a:rPr lang="en-US" smtClean="0"/>
              <a:t>9/8/20</a:t>
            </a:fld>
            <a:endParaRPr lang="en-US" dirty="0"/>
          </a:p>
        </p:txBody>
      </p:sp>
      <p:sp>
        <p:nvSpPr>
          <p:cNvPr id="6" name="Footer Placeholder 5">
            <a:extLst>
              <a:ext uri="{FF2B5EF4-FFF2-40B4-BE49-F238E27FC236}">
                <a16:creationId xmlns:a16="http://schemas.microsoft.com/office/drawing/2014/main" id="{6BD0A9EA-39BC-E64D-8E6D-45C71C81C8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D10347-50F0-7E43-BF65-40854589053C}"/>
              </a:ext>
            </a:extLst>
          </p:cNvPr>
          <p:cNvSpPr>
            <a:spLocks noGrp="1"/>
          </p:cNvSpPr>
          <p:nvPr>
            <p:ph type="sldNum" sz="quarter" idx="12"/>
          </p:nvPr>
        </p:nvSpPr>
        <p:spPr/>
        <p:txBody>
          <a:bodyPr/>
          <a:lstStyle/>
          <a:p>
            <a:fld id="{E8C249A1-C909-FB46-A5D2-FF710E19BE97}" type="slidenum">
              <a:rPr lang="en-US" smtClean="0"/>
              <a:t>‹#›</a:t>
            </a:fld>
            <a:endParaRPr lang="en-US" dirty="0"/>
          </a:p>
        </p:txBody>
      </p:sp>
    </p:spTree>
    <p:extLst>
      <p:ext uri="{BB962C8B-B14F-4D97-AF65-F5344CB8AC3E}">
        <p14:creationId xmlns:p14="http://schemas.microsoft.com/office/powerpoint/2010/main" val="395320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53D3-B882-F14F-BF81-4EB3CE1ED7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57E7F-85B2-234F-AC21-DBFD107A00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C904BA-2A00-784C-92B4-DE1F4685E1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685BE7-0864-504E-8B5F-3EFA0A46A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8B1245-4833-654C-9D6C-8F90ED87DB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4B6557-23F1-1546-AE79-2AA0185E826D}"/>
              </a:ext>
            </a:extLst>
          </p:cNvPr>
          <p:cNvSpPr>
            <a:spLocks noGrp="1"/>
          </p:cNvSpPr>
          <p:nvPr>
            <p:ph type="dt" sz="half" idx="10"/>
          </p:nvPr>
        </p:nvSpPr>
        <p:spPr/>
        <p:txBody>
          <a:bodyPr/>
          <a:lstStyle/>
          <a:p>
            <a:fld id="{43E7CB89-8364-9E48-B2FE-16956D22164A}" type="datetimeFigureOut">
              <a:rPr lang="en-US" smtClean="0"/>
              <a:t>9/8/20</a:t>
            </a:fld>
            <a:endParaRPr lang="en-US" dirty="0"/>
          </a:p>
        </p:txBody>
      </p:sp>
      <p:sp>
        <p:nvSpPr>
          <p:cNvPr id="8" name="Footer Placeholder 7">
            <a:extLst>
              <a:ext uri="{FF2B5EF4-FFF2-40B4-BE49-F238E27FC236}">
                <a16:creationId xmlns:a16="http://schemas.microsoft.com/office/drawing/2014/main" id="{0999E584-0460-A74E-B5EC-D63B68D0EDD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E462017-2AE1-7E42-B330-63FC4CB22CDF}"/>
              </a:ext>
            </a:extLst>
          </p:cNvPr>
          <p:cNvSpPr>
            <a:spLocks noGrp="1"/>
          </p:cNvSpPr>
          <p:nvPr>
            <p:ph type="sldNum" sz="quarter" idx="12"/>
          </p:nvPr>
        </p:nvSpPr>
        <p:spPr/>
        <p:txBody>
          <a:bodyPr/>
          <a:lstStyle/>
          <a:p>
            <a:fld id="{E8C249A1-C909-FB46-A5D2-FF710E19BE97}" type="slidenum">
              <a:rPr lang="en-US" smtClean="0"/>
              <a:t>‹#›</a:t>
            </a:fld>
            <a:endParaRPr lang="en-US" dirty="0"/>
          </a:p>
        </p:txBody>
      </p:sp>
    </p:spTree>
    <p:extLst>
      <p:ext uri="{BB962C8B-B14F-4D97-AF65-F5344CB8AC3E}">
        <p14:creationId xmlns:p14="http://schemas.microsoft.com/office/powerpoint/2010/main" val="81835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1FAE-9097-6B4D-9C37-1D170F3912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8088AD-2D67-EE43-99C0-2B2841E6B0A1}"/>
              </a:ext>
            </a:extLst>
          </p:cNvPr>
          <p:cNvSpPr>
            <a:spLocks noGrp="1"/>
          </p:cNvSpPr>
          <p:nvPr>
            <p:ph type="dt" sz="half" idx="10"/>
          </p:nvPr>
        </p:nvSpPr>
        <p:spPr/>
        <p:txBody>
          <a:bodyPr/>
          <a:lstStyle/>
          <a:p>
            <a:fld id="{43E7CB89-8364-9E48-B2FE-16956D22164A}" type="datetimeFigureOut">
              <a:rPr lang="en-US" smtClean="0"/>
              <a:t>9/8/20</a:t>
            </a:fld>
            <a:endParaRPr lang="en-US" dirty="0"/>
          </a:p>
        </p:txBody>
      </p:sp>
      <p:sp>
        <p:nvSpPr>
          <p:cNvPr id="4" name="Footer Placeholder 3">
            <a:extLst>
              <a:ext uri="{FF2B5EF4-FFF2-40B4-BE49-F238E27FC236}">
                <a16:creationId xmlns:a16="http://schemas.microsoft.com/office/drawing/2014/main" id="{3363AD28-220A-0643-836E-6145E9607D7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9B97246-C8E5-2B42-B1AD-0480536EF0C9}"/>
              </a:ext>
            </a:extLst>
          </p:cNvPr>
          <p:cNvSpPr>
            <a:spLocks noGrp="1"/>
          </p:cNvSpPr>
          <p:nvPr>
            <p:ph type="sldNum" sz="quarter" idx="12"/>
          </p:nvPr>
        </p:nvSpPr>
        <p:spPr/>
        <p:txBody>
          <a:bodyPr/>
          <a:lstStyle/>
          <a:p>
            <a:fld id="{E8C249A1-C909-FB46-A5D2-FF710E19BE97}" type="slidenum">
              <a:rPr lang="en-US" smtClean="0"/>
              <a:t>‹#›</a:t>
            </a:fld>
            <a:endParaRPr lang="en-US" dirty="0"/>
          </a:p>
        </p:txBody>
      </p:sp>
    </p:spTree>
    <p:extLst>
      <p:ext uri="{BB962C8B-B14F-4D97-AF65-F5344CB8AC3E}">
        <p14:creationId xmlns:p14="http://schemas.microsoft.com/office/powerpoint/2010/main" val="390913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02E29B-C699-BD4B-AFB0-B678FAA62FA7}"/>
              </a:ext>
            </a:extLst>
          </p:cNvPr>
          <p:cNvSpPr>
            <a:spLocks noGrp="1"/>
          </p:cNvSpPr>
          <p:nvPr>
            <p:ph type="dt" sz="half" idx="10"/>
          </p:nvPr>
        </p:nvSpPr>
        <p:spPr/>
        <p:txBody>
          <a:bodyPr/>
          <a:lstStyle/>
          <a:p>
            <a:fld id="{43E7CB89-8364-9E48-B2FE-16956D22164A}" type="datetimeFigureOut">
              <a:rPr lang="en-US" smtClean="0"/>
              <a:t>9/8/20</a:t>
            </a:fld>
            <a:endParaRPr lang="en-US" dirty="0"/>
          </a:p>
        </p:txBody>
      </p:sp>
      <p:sp>
        <p:nvSpPr>
          <p:cNvPr id="3" name="Footer Placeholder 2">
            <a:extLst>
              <a:ext uri="{FF2B5EF4-FFF2-40B4-BE49-F238E27FC236}">
                <a16:creationId xmlns:a16="http://schemas.microsoft.com/office/drawing/2014/main" id="{46F5CEBC-6977-8E41-BAA9-EDBF627779C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3519F8-7CC5-4641-B160-F307EE8F74C4}"/>
              </a:ext>
            </a:extLst>
          </p:cNvPr>
          <p:cNvSpPr>
            <a:spLocks noGrp="1"/>
          </p:cNvSpPr>
          <p:nvPr>
            <p:ph type="sldNum" sz="quarter" idx="12"/>
          </p:nvPr>
        </p:nvSpPr>
        <p:spPr/>
        <p:txBody>
          <a:bodyPr/>
          <a:lstStyle/>
          <a:p>
            <a:fld id="{E8C249A1-C909-FB46-A5D2-FF710E19BE97}" type="slidenum">
              <a:rPr lang="en-US" smtClean="0"/>
              <a:t>‹#›</a:t>
            </a:fld>
            <a:endParaRPr lang="en-US" dirty="0"/>
          </a:p>
        </p:txBody>
      </p:sp>
    </p:spTree>
    <p:extLst>
      <p:ext uri="{BB962C8B-B14F-4D97-AF65-F5344CB8AC3E}">
        <p14:creationId xmlns:p14="http://schemas.microsoft.com/office/powerpoint/2010/main" val="349431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9F30-505D-6D44-AFC5-94CB939EE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ABE7FC-5552-F845-88F0-912BE5A12B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234086-8970-614C-9F9D-3454419DA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DF7250-9D8C-0F43-9180-8740F23E8A3A}"/>
              </a:ext>
            </a:extLst>
          </p:cNvPr>
          <p:cNvSpPr>
            <a:spLocks noGrp="1"/>
          </p:cNvSpPr>
          <p:nvPr>
            <p:ph type="dt" sz="half" idx="10"/>
          </p:nvPr>
        </p:nvSpPr>
        <p:spPr/>
        <p:txBody>
          <a:bodyPr/>
          <a:lstStyle/>
          <a:p>
            <a:fld id="{43E7CB89-8364-9E48-B2FE-16956D22164A}" type="datetimeFigureOut">
              <a:rPr lang="en-US" smtClean="0"/>
              <a:t>9/8/20</a:t>
            </a:fld>
            <a:endParaRPr lang="en-US" dirty="0"/>
          </a:p>
        </p:txBody>
      </p:sp>
      <p:sp>
        <p:nvSpPr>
          <p:cNvPr id="6" name="Footer Placeholder 5">
            <a:extLst>
              <a:ext uri="{FF2B5EF4-FFF2-40B4-BE49-F238E27FC236}">
                <a16:creationId xmlns:a16="http://schemas.microsoft.com/office/drawing/2014/main" id="{7D7C5DED-5E47-274F-9ADC-2933F3DF9A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1455E4-A23E-3848-89E8-03B7D39458CA}"/>
              </a:ext>
            </a:extLst>
          </p:cNvPr>
          <p:cNvSpPr>
            <a:spLocks noGrp="1"/>
          </p:cNvSpPr>
          <p:nvPr>
            <p:ph type="sldNum" sz="quarter" idx="12"/>
          </p:nvPr>
        </p:nvSpPr>
        <p:spPr/>
        <p:txBody>
          <a:bodyPr/>
          <a:lstStyle/>
          <a:p>
            <a:fld id="{E8C249A1-C909-FB46-A5D2-FF710E19BE97}" type="slidenum">
              <a:rPr lang="en-US" smtClean="0"/>
              <a:t>‹#›</a:t>
            </a:fld>
            <a:endParaRPr lang="en-US" dirty="0"/>
          </a:p>
        </p:txBody>
      </p:sp>
    </p:spTree>
    <p:extLst>
      <p:ext uri="{BB962C8B-B14F-4D97-AF65-F5344CB8AC3E}">
        <p14:creationId xmlns:p14="http://schemas.microsoft.com/office/powerpoint/2010/main" val="38776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68FF-8ED6-2542-AE0D-CF127BA38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A54219-F589-5641-B573-6E3AEE5E7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6C9651B-1A85-CA4C-ACA4-95679CA1D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FFA66A-93A0-6741-BD77-17CFA209AEBB}"/>
              </a:ext>
            </a:extLst>
          </p:cNvPr>
          <p:cNvSpPr>
            <a:spLocks noGrp="1"/>
          </p:cNvSpPr>
          <p:nvPr>
            <p:ph type="dt" sz="half" idx="10"/>
          </p:nvPr>
        </p:nvSpPr>
        <p:spPr/>
        <p:txBody>
          <a:bodyPr/>
          <a:lstStyle/>
          <a:p>
            <a:fld id="{43E7CB89-8364-9E48-B2FE-16956D22164A}" type="datetimeFigureOut">
              <a:rPr lang="en-US" smtClean="0"/>
              <a:t>9/8/20</a:t>
            </a:fld>
            <a:endParaRPr lang="en-US" dirty="0"/>
          </a:p>
        </p:txBody>
      </p:sp>
      <p:sp>
        <p:nvSpPr>
          <p:cNvPr id="6" name="Footer Placeholder 5">
            <a:extLst>
              <a:ext uri="{FF2B5EF4-FFF2-40B4-BE49-F238E27FC236}">
                <a16:creationId xmlns:a16="http://schemas.microsoft.com/office/drawing/2014/main" id="{1D52E9B0-2A58-9A4A-93AB-9C510E2003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44A18B-A312-C540-BB1C-5C4186798C1F}"/>
              </a:ext>
            </a:extLst>
          </p:cNvPr>
          <p:cNvSpPr>
            <a:spLocks noGrp="1"/>
          </p:cNvSpPr>
          <p:nvPr>
            <p:ph type="sldNum" sz="quarter" idx="12"/>
          </p:nvPr>
        </p:nvSpPr>
        <p:spPr/>
        <p:txBody>
          <a:bodyPr/>
          <a:lstStyle/>
          <a:p>
            <a:fld id="{E8C249A1-C909-FB46-A5D2-FF710E19BE97}" type="slidenum">
              <a:rPr lang="en-US" smtClean="0"/>
              <a:t>‹#›</a:t>
            </a:fld>
            <a:endParaRPr lang="en-US" dirty="0"/>
          </a:p>
        </p:txBody>
      </p:sp>
    </p:spTree>
    <p:extLst>
      <p:ext uri="{BB962C8B-B14F-4D97-AF65-F5344CB8AC3E}">
        <p14:creationId xmlns:p14="http://schemas.microsoft.com/office/powerpoint/2010/main" val="6909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CD0EAA-D65F-8448-9617-8CD93798B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69176D-3C77-6F49-AC94-D709426F89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532CD-A75F-BF43-A611-67840EB439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7CB89-8364-9E48-B2FE-16956D22164A}" type="datetimeFigureOut">
              <a:rPr lang="en-US" smtClean="0"/>
              <a:t>9/8/20</a:t>
            </a:fld>
            <a:endParaRPr lang="en-US" dirty="0"/>
          </a:p>
        </p:txBody>
      </p:sp>
      <p:sp>
        <p:nvSpPr>
          <p:cNvPr id="5" name="Footer Placeholder 4">
            <a:extLst>
              <a:ext uri="{FF2B5EF4-FFF2-40B4-BE49-F238E27FC236}">
                <a16:creationId xmlns:a16="http://schemas.microsoft.com/office/drawing/2014/main" id="{53E48815-BD6D-D247-8D43-9B5ED6584D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908F521-10A7-9D4A-96B3-B4235C18E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249A1-C909-FB46-A5D2-FF710E19BE97}" type="slidenum">
              <a:rPr lang="en-US" smtClean="0"/>
              <a:t>‹#›</a:t>
            </a:fld>
            <a:endParaRPr lang="en-US" dirty="0"/>
          </a:p>
        </p:txBody>
      </p:sp>
    </p:spTree>
    <p:extLst>
      <p:ext uri="{BB962C8B-B14F-4D97-AF65-F5344CB8AC3E}">
        <p14:creationId xmlns:p14="http://schemas.microsoft.com/office/powerpoint/2010/main" val="1385822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zoom.us/download" TargetMode="External"/><Relationship Id="rId7" Type="http://schemas.openxmlformats.org/officeDocument/2006/relationships/hyperlink" Target="mailto:D7%20DIV6%20Training%20Calendar"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support.zoom.us/hc/en-us/articles/360042443452" TargetMode="External"/><Relationship Id="rId5" Type="http://schemas.openxmlformats.org/officeDocument/2006/relationships/hyperlink" Target="https://support.zoom.us/hc/en-us/categories/200101697" TargetMode="External"/><Relationship Id="rId4" Type="http://schemas.openxmlformats.org/officeDocument/2006/relationships/hyperlink" Target="https://support.zoom.us/hc/en-u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hcespedes8531@gmail.co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mailto:D7%20DIV6%20Training%20Calendar" TargetMode="External"/><Relationship Id="rId3" Type="http://schemas.openxmlformats.org/officeDocument/2006/relationships/hyperlink" Target="https://zoom.us/livetraining" TargetMode="External"/><Relationship Id="rId7" Type="http://schemas.openxmlformats.org/officeDocument/2006/relationships/hyperlink" Target="https://livetraining.zoom.us/rec/play/up0kI7uhqzI3GdDGtgSDUfF8W46-ePmsgyIWq_QMxEaxBnlVMAWvN7IWNOd-zZfZbOz7n_Dq4uq4-Ejq?continueMode=true"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hyperlink" Target="https://marketplace.zoom.us/" TargetMode="External"/><Relationship Id="rId5" Type="http://schemas.openxmlformats.org/officeDocument/2006/relationships/hyperlink" Target="https://zoom.us/zendesk/sso?return_to=https://support.zoom.us/hc/en-us" TargetMode="External"/><Relationship Id="rId4" Type="http://schemas.openxmlformats.org/officeDocument/2006/relationships/hyperlink" Target="https://zoom.us/zendesk/sso?return_to=https://support.zoom.us/hc/en-us/articles/206618765-Zoom-Video-Tutorials" TargetMode="External"/><Relationship Id="rId9"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hyperlink" Target="mailto:hortensiaes@gmail.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1CBA-79EB-2F4D-9329-E29801918094}"/>
              </a:ext>
            </a:extLst>
          </p:cNvPr>
          <p:cNvSpPr>
            <a:spLocks noGrp="1"/>
          </p:cNvSpPr>
          <p:nvPr>
            <p:ph type="ctrTitle"/>
          </p:nvPr>
        </p:nvSpPr>
        <p:spPr>
          <a:xfrm>
            <a:off x="675861" y="1500554"/>
            <a:ext cx="10482469" cy="2029455"/>
          </a:xfrm>
        </p:spPr>
        <p:txBody>
          <a:bodyPr>
            <a:normAutofit/>
          </a:bodyPr>
          <a:lstStyle/>
          <a:p>
            <a:r>
              <a:rPr lang="en-US" sz="5400" dirty="0">
                <a:solidFill>
                  <a:schemeClr val="accent1"/>
                </a:solidFill>
              </a:rPr>
              <a:t>Virtual PE Classes </a:t>
            </a:r>
            <a:br>
              <a:rPr lang="en-US" sz="5400" dirty="0">
                <a:solidFill>
                  <a:schemeClr val="accent1"/>
                </a:solidFill>
              </a:rPr>
            </a:br>
            <a:r>
              <a:rPr lang="en-US" sz="5400" dirty="0">
                <a:solidFill>
                  <a:schemeClr val="accent1"/>
                </a:solidFill>
              </a:rPr>
              <a:t>Overview and Strategy</a:t>
            </a:r>
          </a:p>
        </p:txBody>
      </p:sp>
      <p:sp>
        <p:nvSpPr>
          <p:cNvPr id="3" name="Subtitle 2">
            <a:extLst>
              <a:ext uri="{FF2B5EF4-FFF2-40B4-BE49-F238E27FC236}">
                <a16:creationId xmlns:a16="http://schemas.microsoft.com/office/drawing/2014/main" id="{D75F5C97-80C8-D444-9557-C1D6057E6879}"/>
              </a:ext>
            </a:extLst>
          </p:cNvPr>
          <p:cNvSpPr>
            <a:spLocks noGrp="1"/>
          </p:cNvSpPr>
          <p:nvPr>
            <p:ph type="subTitle" idx="1"/>
          </p:nvPr>
        </p:nvSpPr>
        <p:spPr>
          <a:xfrm>
            <a:off x="1524000" y="4741501"/>
            <a:ext cx="9144000" cy="1319329"/>
          </a:xfrm>
        </p:spPr>
        <p:txBody>
          <a:bodyPr>
            <a:normAutofit lnSpcReduction="10000"/>
          </a:bodyPr>
          <a:lstStyle/>
          <a:p>
            <a:r>
              <a:rPr lang="en-US" dirty="0">
                <a:solidFill>
                  <a:schemeClr val="accent1"/>
                </a:solidFill>
              </a:rPr>
              <a:t>Prepared for  E – Directorate Commodore Robert Laurer</a:t>
            </a:r>
          </a:p>
          <a:p>
            <a:r>
              <a:rPr lang="en-US" dirty="0">
                <a:solidFill>
                  <a:schemeClr val="accent1"/>
                </a:solidFill>
              </a:rPr>
              <a:t>District Staff Officers-Public Education</a:t>
            </a:r>
          </a:p>
          <a:p>
            <a:r>
              <a:rPr lang="en-US" dirty="0">
                <a:solidFill>
                  <a:schemeClr val="accent1"/>
                </a:solidFill>
              </a:rPr>
              <a:t>Meetings June 15, and June 23, 2020</a:t>
            </a:r>
          </a:p>
        </p:txBody>
      </p:sp>
      <p:pic>
        <p:nvPicPr>
          <p:cNvPr id="5" name="Picture 4">
            <a:extLst>
              <a:ext uri="{FF2B5EF4-FFF2-40B4-BE49-F238E27FC236}">
                <a16:creationId xmlns:a16="http://schemas.microsoft.com/office/drawing/2014/main" id="{2DD1F2F0-7D9F-0A43-A6A9-F2914283F194}"/>
              </a:ext>
            </a:extLst>
          </p:cNvPr>
          <p:cNvPicPr>
            <a:picLocks noChangeAspect="1"/>
          </p:cNvPicPr>
          <p:nvPr/>
        </p:nvPicPr>
        <p:blipFill>
          <a:blip r:embed="rId3"/>
          <a:stretch>
            <a:fillRect/>
          </a:stretch>
        </p:blipFill>
        <p:spPr>
          <a:xfrm>
            <a:off x="2083973" y="472344"/>
            <a:ext cx="8440615" cy="914400"/>
          </a:xfrm>
          <a:prstGeom prst="rect">
            <a:avLst/>
          </a:prstGeom>
        </p:spPr>
      </p:pic>
      <p:pic>
        <p:nvPicPr>
          <p:cNvPr id="6" name="Picture 5">
            <a:extLst>
              <a:ext uri="{FF2B5EF4-FFF2-40B4-BE49-F238E27FC236}">
                <a16:creationId xmlns:a16="http://schemas.microsoft.com/office/drawing/2014/main" id="{B0CB5636-14C5-D54D-9FCC-213892B6AF9B}"/>
              </a:ext>
            </a:extLst>
          </p:cNvPr>
          <p:cNvPicPr>
            <a:picLocks noChangeAspect="1"/>
          </p:cNvPicPr>
          <p:nvPr/>
        </p:nvPicPr>
        <p:blipFill>
          <a:blip r:embed="rId4"/>
          <a:stretch>
            <a:fillRect/>
          </a:stretch>
        </p:blipFill>
        <p:spPr>
          <a:xfrm>
            <a:off x="5548423" y="3609438"/>
            <a:ext cx="914400" cy="914400"/>
          </a:xfrm>
          <a:prstGeom prst="rect">
            <a:avLst/>
          </a:prstGeom>
        </p:spPr>
      </p:pic>
    </p:spTree>
    <p:extLst>
      <p:ext uri="{BB962C8B-B14F-4D97-AF65-F5344CB8AC3E}">
        <p14:creationId xmlns:p14="http://schemas.microsoft.com/office/powerpoint/2010/main" val="4142323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8DCA-190F-3B48-ACAC-C0D919FC4EF2}"/>
              </a:ext>
            </a:extLst>
          </p:cNvPr>
          <p:cNvSpPr>
            <a:spLocks noGrp="1"/>
          </p:cNvSpPr>
          <p:nvPr>
            <p:ph type="title"/>
          </p:nvPr>
        </p:nvSpPr>
        <p:spPr/>
        <p:txBody>
          <a:bodyPr/>
          <a:lstStyle/>
          <a:p>
            <a:pPr algn="ctr"/>
            <a:r>
              <a:rPr lang="en-US" dirty="0"/>
              <a:t>Experiential Learning</a:t>
            </a:r>
          </a:p>
        </p:txBody>
      </p:sp>
      <p:sp>
        <p:nvSpPr>
          <p:cNvPr id="3" name="Content Placeholder 2">
            <a:extLst>
              <a:ext uri="{FF2B5EF4-FFF2-40B4-BE49-F238E27FC236}">
                <a16:creationId xmlns:a16="http://schemas.microsoft.com/office/drawing/2014/main" id="{A71C5515-0D4E-C44A-A56C-B410970A9F20}"/>
              </a:ext>
            </a:extLst>
          </p:cNvPr>
          <p:cNvSpPr>
            <a:spLocks noGrp="1"/>
          </p:cNvSpPr>
          <p:nvPr>
            <p:ph idx="1"/>
          </p:nvPr>
        </p:nvSpPr>
        <p:spPr>
          <a:xfrm>
            <a:off x="838200" y="1534075"/>
            <a:ext cx="10515600" cy="4351338"/>
          </a:xfrm>
        </p:spPr>
        <p:txBody>
          <a:bodyPr>
            <a:normAutofit/>
          </a:bodyPr>
          <a:lstStyle/>
          <a:p>
            <a:r>
              <a:rPr lang="en-US" dirty="0"/>
              <a:t>So far, there are no scientifically-based rules for setting the number of participants, time for teaching, breaks, etc.</a:t>
            </a:r>
          </a:p>
          <a:p>
            <a:r>
              <a:rPr lang="en-US" dirty="0"/>
              <a:t>Logistical decisions should be made at the lowest possible level, FSO-PE</a:t>
            </a:r>
          </a:p>
          <a:p>
            <a:r>
              <a:rPr lang="en-US" dirty="0"/>
              <a:t>FSO-PE should be guided by common sense and experience</a:t>
            </a:r>
          </a:p>
          <a:p>
            <a:r>
              <a:rPr lang="en-US" dirty="0"/>
              <a:t>Guidance from senior staff is best given as a range not a maximum…</a:t>
            </a:r>
          </a:p>
          <a:p>
            <a:r>
              <a:rPr lang="en-US" dirty="0"/>
              <a:t>Divisions/districts/directorates could facilitate information by setting up information clearing houses </a:t>
            </a:r>
          </a:p>
          <a:p>
            <a:r>
              <a:rPr lang="en-US" dirty="0"/>
              <a:t>Focus on the messaging from the word “video”</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11784ACD-32DB-2D40-BD8A-3121428DC6D9}"/>
              </a:ext>
            </a:extLst>
          </p:cNvPr>
          <p:cNvPicPr>
            <a:picLocks noChangeAspect="1"/>
          </p:cNvPicPr>
          <p:nvPr/>
        </p:nvPicPr>
        <p:blipFill>
          <a:blip r:embed="rId3"/>
          <a:stretch>
            <a:fillRect/>
          </a:stretch>
        </p:blipFill>
        <p:spPr>
          <a:xfrm>
            <a:off x="381000" y="245165"/>
            <a:ext cx="914400" cy="914400"/>
          </a:xfrm>
          <a:prstGeom prst="rect">
            <a:avLst/>
          </a:prstGeom>
        </p:spPr>
      </p:pic>
    </p:spTree>
    <p:extLst>
      <p:ext uri="{BB962C8B-B14F-4D97-AF65-F5344CB8AC3E}">
        <p14:creationId xmlns:p14="http://schemas.microsoft.com/office/powerpoint/2010/main" val="66478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78A3-3A53-9F40-9085-67B16E3C1809}"/>
              </a:ext>
            </a:extLst>
          </p:cNvPr>
          <p:cNvSpPr>
            <a:spLocks noGrp="1"/>
          </p:cNvSpPr>
          <p:nvPr>
            <p:ph type="title"/>
          </p:nvPr>
        </p:nvSpPr>
        <p:spPr/>
        <p:txBody>
          <a:bodyPr/>
          <a:lstStyle/>
          <a:p>
            <a:pPr algn="ctr"/>
            <a:r>
              <a:rPr lang="en-US" dirty="0"/>
              <a:t>Starting Out</a:t>
            </a:r>
          </a:p>
        </p:txBody>
      </p:sp>
      <p:sp>
        <p:nvSpPr>
          <p:cNvPr id="4" name="Text Placeholder 3">
            <a:extLst>
              <a:ext uri="{FF2B5EF4-FFF2-40B4-BE49-F238E27FC236}">
                <a16:creationId xmlns:a16="http://schemas.microsoft.com/office/drawing/2014/main" id="{A2D3690A-DCC1-7948-993D-550CFC1E8AA3}"/>
              </a:ext>
            </a:extLst>
          </p:cNvPr>
          <p:cNvSpPr>
            <a:spLocks noGrp="1"/>
          </p:cNvSpPr>
          <p:nvPr>
            <p:ph type="body" idx="1"/>
          </p:nvPr>
        </p:nvSpPr>
        <p:spPr>
          <a:xfrm>
            <a:off x="839788" y="1681163"/>
            <a:ext cx="5157787" cy="637967"/>
          </a:xfrm>
        </p:spPr>
        <p:txBody>
          <a:bodyPr/>
          <a:lstStyle/>
          <a:p>
            <a:pPr algn="ctr"/>
            <a:r>
              <a:rPr lang="en-US" dirty="0"/>
              <a:t>Set Up</a:t>
            </a:r>
          </a:p>
        </p:txBody>
      </p:sp>
      <p:sp>
        <p:nvSpPr>
          <p:cNvPr id="5" name="Content Placeholder 4">
            <a:extLst>
              <a:ext uri="{FF2B5EF4-FFF2-40B4-BE49-F238E27FC236}">
                <a16:creationId xmlns:a16="http://schemas.microsoft.com/office/drawing/2014/main" id="{2E1E2AFB-B939-B24C-A3B7-9135485EE35A}"/>
              </a:ext>
            </a:extLst>
          </p:cNvPr>
          <p:cNvSpPr>
            <a:spLocks noGrp="1"/>
          </p:cNvSpPr>
          <p:nvPr>
            <p:ph sz="half" idx="2"/>
          </p:nvPr>
        </p:nvSpPr>
        <p:spPr/>
        <p:txBody>
          <a:bodyPr>
            <a:normAutofit/>
          </a:bodyPr>
          <a:lstStyle/>
          <a:p>
            <a:r>
              <a:rPr lang="en-US" dirty="0">
                <a:hlinkClick r:id="rId3"/>
              </a:rPr>
              <a:t>Download</a:t>
            </a:r>
            <a:endParaRPr lang="en-US" dirty="0"/>
          </a:p>
          <a:p>
            <a:endParaRPr lang="en-US" dirty="0"/>
          </a:p>
          <a:p>
            <a:r>
              <a:rPr lang="en-US" dirty="0">
                <a:hlinkClick r:id="rId4"/>
              </a:rPr>
              <a:t>Help Center</a:t>
            </a:r>
            <a:endParaRPr lang="en-US" dirty="0"/>
          </a:p>
          <a:p>
            <a:endParaRPr lang="en-US" dirty="0"/>
          </a:p>
          <a:p>
            <a:r>
              <a:rPr lang="en-US" dirty="0">
                <a:hlinkClick r:id="rId5"/>
              </a:rPr>
              <a:t>Getting Started</a:t>
            </a:r>
            <a:endParaRPr lang="en-US" dirty="0"/>
          </a:p>
          <a:p>
            <a:endParaRPr lang="en-US" dirty="0"/>
          </a:p>
          <a:p>
            <a:r>
              <a:rPr lang="en-US" dirty="0">
                <a:hlinkClick r:id="rId6"/>
              </a:rPr>
              <a:t>Quick Start</a:t>
            </a:r>
            <a:endParaRPr lang="en-US" dirty="0"/>
          </a:p>
        </p:txBody>
      </p:sp>
      <p:sp>
        <p:nvSpPr>
          <p:cNvPr id="6" name="Text Placeholder 5">
            <a:extLst>
              <a:ext uri="{FF2B5EF4-FFF2-40B4-BE49-F238E27FC236}">
                <a16:creationId xmlns:a16="http://schemas.microsoft.com/office/drawing/2014/main" id="{9B1170CD-C2AC-AF46-B892-E9CA09910A82}"/>
              </a:ext>
            </a:extLst>
          </p:cNvPr>
          <p:cNvSpPr>
            <a:spLocks noGrp="1"/>
          </p:cNvSpPr>
          <p:nvPr>
            <p:ph type="body" sz="quarter" idx="3"/>
          </p:nvPr>
        </p:nvSpPr>
        <p:spPr>
          <a:xfrm>
            <a:off x="6172200" y="1681163"/>
            <a:ext cx="5183188" cy="637967"/>
          </a:xfrm>
        </p:spPr>
        <p:txBody>
          <a:bodyPr/>
          <a:lstStyle/>
          <a:p>
            <a:pPr algn="ctr"/>
            <a:r>
              <a:rPr lang="en-US" dirty="0"/>
              <a:t>Additional Resources</a:t>
            </a:r>
          </a:p>
        </p:txBody>
      </p:sp>
      <p:sp>
        <p:nvSpPr>
          <p:cNvPr id="7" name="Content Placeholder 6">
            <a:extLst>
              <a:ext uri="{FF2B5EF4-FFF2-40B4-BE49-F238E27FC236}">
                <a16:creationId xmlns:a16="http://schemas.microsoft.com/office/drawing/2014/main" id="{BC35D396-CB3F-C746-B3AD-B069D5450DAB}"/>
              </a:ext>
            </a:extLst>
          </p:cNvPr>
          <p:cNvSpPr>
            <a:spLocks noGrp="1"/>
          </p:cNvSpPr>
          <p:nvPr>
            <p:ph sz="quarter" idx="4"/>
          </p:nvPr>
        </p:nvSpPr>
        <p:spPr/>
        <p:txBody>
          <a:bodyPr>
            <a:normAutofit/>
          </a:bodyPr>
          <a:lstStyle/>
          <a:p>
            <a:pPr marL="514350" indent="-514350">
              <a:buAutoNum type="arabicPeriod"/>
            </a:pPr>
            <a:r>
              <a:rPr lang="en-US" dirty="0">
                <a:solidFill>
                  <a:schemeClr val="accent1"/>
                </a:solidFill>
                <a:hlinkClick r:id="rId7">
                  <a:extLst>
                    <a:ext uri="{A12FA001-AC4F-418D-AE19-62706E023703}">
                      <ahyp:hlinkClr xmlns:ahyp="http://schemas.microsoft.com/office/drawing/2018/hyperlinkcolor" val="tx"/>
                    </a:ext>
                  </a:extLst>
                </a:hlinkClick>
              </a:rPr>
              <a:t>E- Directorate What’s New</a:t>
            </a:r>
          </a:p>
          <a:p>
            <a:pPr marL="514350" indent="-514350">
              <a:buAutoNum type="arabicPeriod"/>
            </a:pPr>
            <a:r>
              <a:rPr lang="en-US" dirty="0">
                <a:solidFill>
                  <a:schemeClr val="accent1"/>
                </a:solidFill>
                <a:hlinkClick r:id="rId7">
                  <a:extLst>
                    <a:ext uri="{A12FA001-AC4F-418D-AE19-62706E023703}">
                      <ahyp:hlinkClr xmlns:ahyp="http://schemas.microsoft.com/office/drawing/2018/hyperlinkcolor" val="tx"/>
                    </a:ext>
                  </a:extLst>
                </a:hlinkClick>
              </a:rPr>
              <a:t>D7 DIV6 Training Resources</a:t>
            </a:r>
            <a:endParaRPr lang="en-US" dirty="0">
              <a:solidFill>
                <a:schemeClr val="accent1"/>
              </a:solidFill>
            </a:endParaRPr>
          </a:p>
          <a:p>
            <a:pPr lvl="1"/>
            <a:r>
              <a:rPr lang="en-US" i="1" dirty="0">
                <a:solidFill>
                  <a:schemeClr val="accent1"/>
                </a:solidFill>
              </a:rPr>
              <a:t>Six Steps to Set Up </a:t>
            </a:r>
          </a:p>
          <a:p>
            <a:pPr lvl="1"/>
            <a:r>
              <a:rPr lang="en-US" i="1" dirty="0">
                <a:solidFill>
                  <a:schemeClr val="accent1"/>
                </a:solidFill>
              </a:rPr>
              <a:t>Tips for Holding Business Meetings</a:t>
            </a:r>
          </a:p>
          <a:p>
            <a:pPr lvl="1"/>
            <a:r>
              <a:rPr lang="en-US" i="1" dirty="0">
                <a:solidFill>
                  <a:schemeClr val="accent1"/>
                </a:solidFill>
              </a:rPr>
              <a:t>Best Learning Practices for Member Training and Public Education Classes</a:t>
            </a:r>
          </a:p>
          <a:p>
            <a:pPr marL="457200" indent="-457200">
              <a:buFont typeface="+mj-lt"/>
              <a:buAutoNum type="arabicPeriod"/>
            </a:pPr>
            <a:r>
              <a:rPr lang="en-US" dirty="0">
                <a:solidFill>
                  <a:schemeClr val="accent1"/>
                </a:solidFill>
                <a:hlinkClick r:id="rId7">
                  <a:extLst>
                    <a:ext uri="{A12FA001-AC4F-418D-AE19-62706E023703}">
                      <ahyp:hlinkClr xmlns:ahyp="http://schemas.microsoft.com/office/drawing/2018/hyperlinkcolor" val="tx"/>
                    </a:ext>
                  </a:extLst>
                </a:hlinkClick>
              </a:rPr>
              <a:t>D7 DIV6  Calendar </a:t>
            </a:r>
            <a:endParaRPr lang="en-US" dirty="0">
              <a:solidFill>
                <a:schemeClr val="accent1"/>
              </a:solidFill>
            </a:endParaRPr>
          </a:p>
          <a:p>
            <a:endParaRPr lang="en-US" i="1" dirty="0"/>
          </a:p>
        </p:txBody>
      </p:sp>
      <p:pic>
        <p:nvPicPr>
          <p:cNvPr id="8" name="Picture 7">
            <a:extLst>
              <a:ext uri="{FF2B5EF4-FFF2-40B4-BE49-F238E27FC236}">
                <a16:creationId xmlns:a16="http://schemas.microsoft.com/office/drawing/2014/main" id="{76750F1E-ECBD-0646-8FA4-A211849E64A3}"/>
              </a:ext>
            </a:extLst>
          </p:cNvPr>
          <p:cNvPicPr>
            <a:picLocks noChangeAspect="1"/>
          </p:cNvPicPr>
          <p:nvPr/>
        </p:nvPicPr>
        <p:blipFill>
          <a:blip r:embed="rId8"/>
          <a:stretch>
            <a:fillRect/>
          </a:stretch>
        </p:blipFill>
        <p:spPr>
          <a:xfrm>
            <a:off x="381000" y="245165"/>
            <a:ext cx="914400" cy="914400"/>
          </a:xfrm>
          <a:prstGeom prst="rect">
            <a:avLst/>
          </a:prstGeom>
        </p:spPr>
      </p:pic>
    </p:spTree>
    <p:extLst>
      <p:ext uri="{BB962C8B-B14F-4D97-AF65-F5344CB8AC3E}">
        <p14:creationId xmlns:p14="http://schemas.microsoft.com/office/powerpoint/2010/main" val="3056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E03A-15A4-F148-B711-5A1DD53E32D6}"/>
              </a:ext>
            </a:extLst>
          </p:cNvPr>
          <p:cNvSpPr>
            <a:spLocks noGrp="1"/>
          </p:cNvSpPr>
          <p:nvPr>
            <p:ph type="title"/>
          </p:nvPr>
        </p:nvSpPr>
        <p:spPr/>
        <p:txBody>
          <a:bodyPr/>
          <a:lstStyle/>
          <a:p>
            <a:pPr algn="ctr"/>
            <a:r>
              <a:rPr lang="en-US" dirty="0">
                <a:solidFill>
                  <a:schemeClr val="accent1"/>
                </a:solidFill>
              </a:rPr>
              <a:t>Effective Market Reach</a:t>
            </a:r>
          </a:p>
        </p:txBody>
      </p:sp>
      <p:graphicFrame>
        <p:nvGraphicFramePr>
          <p:cNvPr id="9" name="Content Placeholder 8">
            <a:extLst>
              <a:ext uri="{FF2B5EF4-FFF2-40B4-BE49-F238E27FC236}">
                <a16:creationId xmlns:a16="http://schemas.microsoft.com/office/drawing/2014/main" id="{5514D2D0-E5A0-964B-A927-99C01D7349AB}"/>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FA47B3C-C15B-074F-8113-46D2D716FADD}"/>
              </a:ext>
            </a:extLst>
          </p:cNvPr>
          <p:cNvPicPr>
            <a:picLocks noChangeAspect="1"/>
          </p:cNvPicPr>
          <p:nvPr/>
        </p:nvPicPr>
        <p:blipFill>
          <a:blip r:embed="rId8"/>
          <a:stretch>
            <a:fillRect/>
          </a:stretch>
        </p:blipFill>
        <p:spPr>
          <a:xfrm>
            <a:off x="381000" y="230188"/>
            <a:ext cx="914400" cy="914400"/>
          </a:xfrm>
          <a:prstGeom prst="rect">
            <a:avLst/>
          </a:prstGeom>
        </p:spPr>
      </p:pic>
    </p:spTree>
    <p:extLst>
      <p:ext uri="{BB962C8B-B14F-4D97-AF65-F5344CB8AC3E}">
        <p14:creationId xmlns:p14="http://schemas.microsoft.com/office/powerpoint/2010/main" val="390381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78A3-3A53-9F40-9085-67B16E3C1809}"/>
              </a:ext>
            </a:extLst>
          </p:cNvPr>
          <p:cNvSpPr>
            <a:spLocks noGrp="1"/>
          </p:cNvSpPr>
          <p:nvPr>
            <p:ph type="title"/>
          </p:nvPr>
        </p:nvSpPr>
        <p:spPr/>
        <p:txBody>
          <a:bodyPr>
            <a:normAutofit/>
          </a:bodyPr>
          <a:lstStyle/>
          <a:p>
            <a:pPr algn="ctr"/>
            <a:r>
              <a:rPr lang="en-US" sz="4000" dirty="0"/>
              <a:t>Virtual Public Education Class</a:t>
            </a:r>
          </a:p>
        </p:txBody>
      </p:sp>
      <p:sp>
        <p:nvSpPr>
          <p:cNvPr id="5" name="Content Placeholder 4">
            <a:extLst>
              <a:ext uri="{FF2B5EF4-FFF2-40B4-BE49-F238E27FC236}">
                <a16:creationId xmlns:a16="http://schemas.microsoft.com/office/drawing/2014/main" id="{2E1E2AFB-B939-B24C-A3B7-9135485EE35A}"/>
              </a:ext>
            </a:extLst>
          </p:cNvPr>
          <p:cNvSpPr>
            <a:spLocks noGrp="1"/>
          </p:cNvSpPr>
          <p:nvPr>
            <p:ph sz="half" idx="1"/>
          </p:nvPr>
        </p:nvSpPr>
        <p:spPr/>
        <p:txBody>
          <a:bodyPr>
            <a:normAutofit fontScale="92500" lnSpcReduction="10000"/>
          </a:bodyPr>
          <a:lstStyle/>
          <a:p>
            <a:r>
              <a:rPr lang="en-US" dirty="0"/>
              <a:t>District 7 Flotilla 61</a:t>
            </a:r>
          </a:p>
          <a:p>
            <a:r>
              <a:rPr lang="en-US" dirty="0"/>
              <a:t>Henry Cespedes, SO-PE, FSO-PE</a:t>
            </a:r>
          </a:p>
          <a:p>
            <a:r>
              <a:rPr lang="en-US" dirty="0"/>
              <a:t>June 1, 2020 </a:t>
            </a:r>
          </a:p>
          <a:p>
            <a:r>
              <a:rPr lang="en-US" dirty="0"/>
              <a:t>4 consecutive evening sessions of 90 minutes each</a:t>
            </a:r>
          </a:p>
          <a:p>
            <a:r>
              <a:rPr lang="en-US" dirty="0"/>
              <a:t>30 students</a:t>
            </a:r>
          </a:p>
          <a:p>
            <a:r>
              <a:rPr lang="en-US" dirty="0"/>
              <a:t>Platform: Zoom</a:t>
            </a:r>
          </a:p>
          <a:p>
            <a:r>
              <a:rPr lang="en-US" dirty="0"/>
              <a:t>Registration: JotForm</a:t>
            </a:r>
          </a:p>
          <a:p>
            <a:r>
              <a:rPr lang="en-US" dirty="0"/>
              <a:t>Test: Google Drive</a:t>
            </a:r>
          </a:p>
          <a:p>
            <a:r>
              <a:rPr lang="en-US" dirty="0"/>
              <a:t>Two instructors; one observer</a:t>
            </a:r>
          </a:p>
          <a:p>
            <a:endParaRPr lang="en-US" dirty="0"/>
          </a:p>
        </p:txBody>
      </p:sp>
      <p:sp>
        <p:nvSpPr>
          <p:cNvPr id="7" name="Content Placeholder 6">
            <a:extLst>
              <a:ext uri="{FF2B5EF4-FFF2-40B4-BE49-F238E27FC236}">
                <a16:creationId xmlns:a16="http://schemas.microsoft.com/office/drawing/2014/main" id="{BC35D396-CB3F-C746-B3AD-B069D5450DAB}"/>
              </a:ext>
            </a:extLst>
          </p:cNvPr>
          <p:cNvSpPr>
            <a:spLocks noGrp="1"/>
          </p:cNvSpPr>
          <p:nvPr>
            <p:ph sz="half" idx="2"/>
          </p:nvPr>
        </p:nvSpPr>
        <p:spPr/>
        <p:txBody>
          <a:bodyPr>
            <a:normAutofit fontScale="92500" lnSpcReduction="10000"/>
          </a:bodyPr>
          <a:lstStyle/>
          <a:p>
            <a:r>
              <a:rPr lang="en-US" dirty="0"/>
              <a:t>Gallery ~ Shared screen ~ Chat</a:t>
            </a:r>
          </a:p>
          <a:p>
            <a:r>
              <a:rPr lang="en-US" dirty="0"/>
              <a:t>Tests went well</a:t>
            </a:r>
          </a:p>
          <a:p>
            <a:r>
              <a:rPr lang="en-US" dirty="0"/>
              <a:t>Students stayed after class to converse; “very happy”</a:t>
            </a:r>
          </a:p>
          <a:p>
            <a:r>
              <a:rPr lang="en-US" dirty="0"/>
              <a:t>Four more classes scheduled</a:t>
            </a:r>
          </a:p>
          <a:p>
            <a:r>
              <a:rPr lang="en-US" dirty="0"/>
              <a:t>Two already “Sold Out” ~(15, 22) </a:t>
            </a:r>
          </a:p>
          <a:p>
            <a:r>
              <a:rPr lang="en-US" dirty="0"/>
              <a:t>Same format</a:t>
            </a:r>
          </a:p>
          <a:p>
            <a:r>
              <a:rPr lang="en-US" dirty="0"/>
              <a:t>Contact: </a:t>
            </a:r>
            <a:r>
              <a:rPr lang="en-US" dirty="0">
                <a:hlinkClick r:id="rId3"/>
              </a:rPr>
              <a:t>Henry Cespedes</a:t>
            </a:r>
            <a:endParaRPr lang="en-US" dirty="0"/>
          </a:p>
          <a:p>
            <a:r>
              <a:rPr lang="en-US" dirty="0"/>
              <a:t>305 519 - 4610</a:t>
            </a:r>
          </a:p>
          <a:p>
            <a:pPr marL="0" indent="0" algn="ctr">
              <a:buNone/>
            </a:pPr>
            <a:endParaRPr lang="en-US" dirty="0"/>
          </a:p>
        </p:txBody>
      </p:sp>
      <p:pic>
        <p:nvPicPr>
          <p:cNvPr id="6" name="Picture 5">
            <a:extLst>
              <a:ext uri="{FF2B5EF4-FFF2-40B4-BE49-F238E27FC236}">
                <a16:creationId xmlns:a16="http://schemas.microsoft.com/office/drawing/2014/main" id="{A3F1D7B9-99D1-564C-BDE6-0F749CE15E89}"/>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141245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AEFE-6441-1348-8A74-882D3E65B740}"/>
              </a:ext>
            </a:extLst>
          </p:cNvPr>
          <p:cNvSpPr>
            <a:spLocks noGrp="1"/>
          </p:cNvSpPr>
          <p:nvPr>
            <p:ph type="title"/>
          </p:nvPr>
        </p:nvSpPr>
        <p:spPr/>
        <p:txBody>
          <a:bodyPr/>
          <a:lstStyle/>
          <a:p>
            <a:pPr algn="ctr"/>
            <a:r>
              <a:rPr lang="en-US" dirty="0"/>
              <a:t>OUR STUDENTS ARE COMING FROM…</a:t>
            </a:r>
          </a:p>
        </p:txBody>
      </p:sp>
      <p:sp>
        <p:nvSpPr>
          <p:cNvPr id="3" name="Content Placeholder 2">
            <a:extLst>
              <a:ext uri="{FF2B5EF4-FFF2-40B4-BE49-F238E27FC236}">
                <a16:creationId xmlns:a16="http://schemas.microsoft.com/office/drawing/2014/main" id="{39CBF5A0-9016-464D-BFC9-60E914B474D6}"/>
              </a:ext>
            </a:extLst>
          </p:cNvPr>
          <p:cNvSpPr>
            <a:spLocks noGrp="1"/>
          </p:cNvSpPr>
          <p:nvPr>
            <p:ph idx="1"/>
          </p:nvPr>
        </p:nvSpPr>
        <p:spPr/>
        <p:txBody>
          <a:bodyPr/>
          <a:lstStyle/>
          <a:p>
            <a:endParaRPr lang="en-US" dirty="0"/>
          </a:p>
          <a:p>
            <a:endParaRPr lang="en-US" dirty="0"/>
          </a:p>
          <a:p>
            <a:endParaRPr lang="en-US" dirty="0"/>
          </a:p>
        </p:txBody>
      </p:sp>
      <p:graphicFrame>
        <p:nvGraphicFramePr>
          <p:cNvPr id="4" name="Table 3">
            <a:extLst>
              <a:ext uri="{FF2B5EF4-FFF2-40B4-BE49-F238E27FC236}">
                <a16:creationId xmlns:a16="http://schemas.microsoft.com/office/drawing/2014/main" id="{3D4649C8-57C5-914C-BE28-558C4DB18820}"/>
              </a:ext>
            </a:extLst>
          </p:cNvPr>
          <p:cNvGraphicFramePr>
            <a:graphicFrameLocks noGrp="1"/>
          </p:cNvGraphicFramePr>
          <p:nvPr>
            <p:extLst>
              <p:ext uri="{D42A27DB-BD31-4B8C-83A1-F6EECF244321}">
                <p14:modId xmlns:p14="http://schemas.microsoft.com/office/powerpoint/2010/main" val="1858589106"/>
              </p:ext>
            </p:extLst>
          </p:nvPr>
        </p:nvGraphicFramePr>
        <p:xfrm>
          <a:off x="2032000" y="1569720"/>
          <a:ext cx="8128000" cy="4922520"/>
        </p:xfrm>
        <a:graphic>
          <a:graphicData uri="http://schemas.openxmlformats.org/drawingml/2006/table">
            <a:tbl>
              <a:tblPr firstRow="1" bandRow="1">
                <a:tableStyleId>{93296810-A885-4BE3-A3E7-6D5BEEA58F35}</a:tableStyleId>
              </a:tblPr>
              <a:tblGrid>
                <a:gridCol w="8128000">
                  <a:extLst>
                    <a:ext uri="{9D8B030D-6E8A-4147-A177-3AD203B41FA5}">
                      <a16:colId xmlns:a16="http://schemas.microsoft.com/office/drawing/2014/main" val="3209962169"/>
                    </a:ext>
                  </a:extLst>
                </a:gridCol>
              </a:tblGrid>
              <a:tr h="417162">
                <a:tc>
                  <a:txBody>
                    <a:bodyPr/>
                    <a:lstStyle/>
                    <a:p>
                      <a:pPr algn="ctr"/>
                      <a:r>
                        <a:rPr lang="en-US" sz="2000" dirty="0"/>
                        <a:t>Flotilla 61 Audience</a:t>
                      </a:r>
                    </a:p>
                  </a:txBody>
                  <a:tcPr/>
                </a:tc>
                <a:extLst>
                  <a:ext uri="{0D108BD9-81ED-4DB2-BD59-A6C34878D82A}">
                    <a16:rowId xmlns:a16="http://schemas.microsoft.com/office/drawing/2014/main" val="2936091114"/>
                  </a:ext>
                </a:extLst>
              </a:tr>
              <a:tr h="750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Referrals from past students, families, relatives, friends…</a:t>
                      </a:r>
                    </a:p>
                  </a:txBody>
                  <a:tcPr/>
                </a:tc>
                <a:extLst>
                  <a:ext uri="{0D108BD9-81ED-4DB2-BD59-A6C34878D82A}">
                    <a16:rowId xmlns:a16="http://schemas.microsoft.com/office/drawing/2014/main" val="2102937882"/>
                  </a:ext>
                </a:extLst>
              </a:tr>
              <a:tr h="750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South Florida Powerboat club</a:t>
                      </a:r>
                    </a:p>
                  </a:txBody>
                  <a:tcPr/>
                </a:tc>
                <a:extLst>
                  <a:ext uri="{0D108BD9-81ED-4DB2-BD59-A6C34878D82A}">
                    <a16:rowId xmlns:a16="http://schemas.microsoft.com/office/drawing/2014/main" val="2785031411"/>
                  </a:ext>
                </a:extLst>
              </a:tr>
              <a:tr h="750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Monthly class - regularity and reliability of offering</a:t>
                      </a:r>
                    </a:p>
                    <a:p>
                      <a:endParaRPr lang="en-US" sz="2000" dirty="0"/>
                    </a:p>
                  </a:txBody>
                  <a:tcPr/>
                </a:tc>
                <a:extLst>
                  <a:ext uri="{0D108BD9-81ED-4DB2-BD59-A6C34878D82A}">
                    <a16:rowId xmlns:a16="http://schemas.microsoft.com/office/drawing/2014/main" val="2625296174"/>
                  </a:ext>
                </a:extLst>
              </a:tr>
              <a:tr h="750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Personal Attention – phone and email number to register</a:t>
                      </a:r>
                    </a:p>
                  </a:txBody>
                  <a:tcPr/>
                </a:tc>
                <a:extLst>
                  <a:ext uri="{0D108BD9-81ED-4DB2-BD59-A6C34878D82A}">
                    <a16:rowId xmlns:a16="http://schemas.microsoft.com/office/drawing/2014/main" val="1001942894"/>
                  </a:ext>
                </a:extLst>
              </a:tr>
              <a:tr h="750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Website SEO</a:t>
                      </a:r>
                    </a:p>
                  </a:txBody>
                  <a:tcPr/>
                </a:tc>
                <a:extLst>
                  <a:ext uri="{0D108BD9-81ED-4DB2-BD59-A6C34878D82A}">
                    <a16:rowId xmlns:a16="http://schemas.microsoft.com/office/drawing/2014/main" val="142651601"/>
                  </a:ext>
                </a:extLst>
              </a:tr>
              <a:tr h="750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Getting inquiries outside of Miami</a:t>
                      </a:r>
                    </a:p>
                  </a:txBody>
                  <a:tcPr/>
                </a:tc>
                <a:extLst>
                  <a:ext uri="{0D108BD9-81ED-4DB2-BD59-A6C34878D82A}">
                    <a16:rowId xmlns:a16="http://schemas.microsoft.com/office/drawing/2014/main" val="2586151303"/>
                  </a:ext>
                </a:extLst>
              </a:tr>
            </a:tbl>
          </a:graphicData>
        </a:graphic>
      </p:graphicFrame>
      <p:pic>
        <p:nvPicPr>
          <p:cNvPr id="5" name="Picture 4">
            <a:extLst>
              <a:ext uri="{FF2B5EF4-FFF2-40B4-BE49-F238E27FC236}">
                <a16:creationId xmlns:a16="http://schemas.microsoft.com/office/drawing/2014/main" id="{7F8C3F10-1C3C-C64C-AB91-54085B198BA9}"/>
              </a:ext>
            </a:extLst>
          </p:cNvPr>
          <p:cNvPicPr>
            <a:picLocks noChangeAspect="1"/>
          </p:cNvPicPr>
          <p:nvPr/>
        </p:nvPicPr>
        <p:blipFill>
          <a:blip r:embed="rId3"/>
          <a:stretch>
            <a:fillRect/>
          </a:stretch>
        </p:blipFill>
        <p:spPr>
          <a:xfrm>
            <a:off x="381000" y="245165"/>
            <a:ext cx="914400" cy="914400"/>
          </a:xfrm>
          <a:prstGeom prst="rect">
            <a:avLst/>
          </a:prstGeom>
        </p:spPr>
      </p:pic>
    </p:spTree>
    <p:extLst>
      <p:ext uri="{BB962C8B-B14F-4D97-AF65-F5344CB8AC3E}">
        <p14:creationId xmlns:p14="http://schemas.microsoft.com/office/powerpoint/2010/main" val="325654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3ED487-BAD4-5644-B9A9-594F1502E511}"/>
              </a:ext>
            </a:extLst>
          </p:cNvPr>
          <p:cNvPicPr>
            <a:picLocks noChangeAspect="1"/>
          </p:cNvPicPr>
          <p:nvPr/>
        </p:nvPicPr>
        <p:blipFill rotWithShape="1">
          <a:blip r:embed="rId3"/>
          <a:srcRect l="1288" t="8991"/>
          <a:stretch/>
        </p:blipFill>
        <p:spPr>
          <a:xfrm>
            <a:off x="3054699" y="673242"/>
            <a:ext cx="6905954" cy="5717510"/>
          </a:xfrm>
          <a:prstGeom prst="rect">
            <a:avLst/>
          </a:prstGeom>
        </p:spPr>
      </p:pic>
      <p:pic>
        <p:nvPicPr>
          <p:cNvPr id="3" name="Picture 2">
            <a:extLst>
              <a:ext uri="{FF2B5EF4-FFF2-40B4-BE49-F238E27FC236}">
                <a16:creationId xmlns:a16="http://schemas.microsoft.com/office/drawing/2014/main" id="{501F6EB5-BB6C-6046-836E-63DC24E0E57D}"/>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3099346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DA88D-58C4-944C-8DE5-C27EB0C62CC6}"/>
              </a:ext>
            </a:extLst>
          </p:cNvPr>
          <p:cNvPicPr>
            <a:picLocks noChangeAspect="1"/>
          </p:cNvPicPr>
          <p:nvPr/>
        </p:nvPicPr>
        <p:blipFill rotWithShape="1">
          <a:blip r:embed="rId3"/>
          <a:srcRect r="2126"/>
          <a:stretch/>
        </p:blipFill>
        <p:spPr>
          <a:xfrm>
            <a:off x="2178050" y="1524000"/>
            <a:ext cx="7669335" cy="3810000"/>
          </a:xfrm>
          <a:prstGeom prst="rect">
            <a:avLst/>
          </a:prstGeom>
        </p:spPr>
      </p:pic>
      <p:pic>
        <p:nvPicPr>
          <p:cNvPr id="3" name="Picture 2">
            <a:extLst>
              <a:ext uri="{FF2B5EF4-FFF2-40B4-BE49-F238E27FC236}">
                <a16:creationId xmlns:a16="http://schemas.microsoft.com/office/drawing/2014/main" id="{B76F1A94-612F-A74A-8280-98EC9DA9EA23}"/>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871354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0CBB5B-F8B5-974B-9BC2-6D83F5ED4CC1}"/>
              </a:ext>
            </a:extLst>
          </p:cNvPr>
          <p:cNvPicPr>
            <a:picLocks noChangeAspect="1"/>
          </p:cNvPicPr>
          <p:nvPr/>
        </p:nvPicPr>
        <p:blipFill rotWithShape="1">
          <a:blip r:embed="rId3"/>
          <a:srcRect b="1584"/>
          <a:stretch/>
        </p:blipFill>
        <p:spPr>
          <a:xfrm>
            <a:off x="3912462" y="461312"/>
            <a:ext cx="4826993" cy="5617941"/>
          </a:xfrm>
          <a:prstGeom prst="rect">
            <a:avLst/>
          </a:prstGeom>
        </p:spPr>
      </p:pic>
      <p:pic>
        <p:nvPicPr>
          <p:cNvPr id="3" name="Picture 2">
            <a:extLst>
              <a:ext uri="{FF2B5EF4-FFF2-40B4-BE49-F238E27FC236}">
                <a16:creationId xmlns:a16="http://schemas.microsoft.com/office/drawing/2014/main" id="{3C11DA10-0ED8-7C4D-8A5B-77C821FAB069}"/>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283789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C4BE-9BD3-D94A-A1B5-9531DDD9FCBD}"/>
              </a:ext>
            </a:extLst>
          </p:cNvPr>
          <p:cNvSpPr>
            <a:spLocks noGrp="1"/>
          </p:cNvSpPr>
          <p:nvPr>
            <p:ph type="title"/>
          </p:nvPr>
        </p:nvSpPr>
        <p:spPr/>
        <p:txBody>
          <a:bodyPr/>
          <a:lstStyle/>
          <a:p>
            <a:pPr algn="ctr"/>
            <a:r>
              <a:rPr lang="en-US" dirty="0"/>
              <a:t>THE CLASS</a:t>
            </a:r>
          </a:p>
        </p:txBody>
      </p:sp>
      <p:pic>
        <p:nvPicPr>
          <p:cNvPr id="3" name="Picture 2">
            <a:extLst>
              <a:ext uri="{FF2B5EF4-FFF2-40B4-BE49-F238E27FC236}">
                <a16:creationId xmlns:a16="http://schemas.microsoft.com/office/drawing/2014/main" id="{C42E1E61-921A-FD42-B578-33B8D1723F96}"/>
              </a:ext>
            </a:extLst>
          </p:cNvPr>
          <p:cNvPicPr>
            <a:picLocks noChangeAspect="1"/>
          </p:cNvPicPr>
          <p:nvPr/>
        </p:nvPicPr>
        <p:blipFill>
          <a:blip r:embed="rId3"/>
          <a:stretch>
            <a:fillRect/>
          </a:stretch>
        </p:blipFill>
        <p:spPr>
          <a:xfrm>
            <a:off x="228278" y="230188"/>
            <a:ext cx="914400" cy="914400"/>
          </a:xfrm>
          <a:prstGeom prst="rect">
            <a:avLst/>
          </a:prstGeom>
        </p:spPr>
      </p:pic>
    </p:spTree>
    <p:extLst>
      <p:ext uri="{BB962C8B-B14F-4D97-AF65-F5344CB8AC3E}">
        <p14:creationId xmlns:p14="http://schemas.microsoft.com/office/powerpoint/2010/main" val="303194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C5F1F-C5DD-E945-94A4-825380FEAFA9}"/>
              </a:ext>
            </a:extLst>
          </p:cNvPr>
          <p:cNvSpPr>
            <a:spLocks noGrp="1"/>
          </p:cNvSpPr>
          <p:nvPr>
            <p:ph type="title"/>
          </p:nvPr>
        </p:nvSpPr>
        <p:spPr/>
        <p:txBody>
          <a:bodyPr>
            <a:normAutofit/>
          </a:bodyPr>
          <a:lstStyle/>
          <a:p>
            <a:pPr algn="ctr"/>
            <a:r>
              <a:rPr lang="en-US" sz="4000" dirty="0"/>
              <a:t>NSBLA Test</a:t>
            </a:r>
          </a:p>
        </p:txBody>
      </p:sp>
      <p:pic>
        <p:nvPicPr>
          <p:cNvPr id="5" name="Content Placeholder 4">
            <a:extLst>
              <a:ext uri="{FF2B5EF4-FFF2-40B4-BE49-F238E27FC236}">
                <a16:creationId xmlns:a16="http://schemas.microsoft.com/office/drawing/2014/main" id="{BE5D57D1-4945-1B45-9772-5FC3D9FB0A75}"/>
              </a:ext>
            </a:extLst>
          </p:cNvPr>
          <p:cNvPicPr>
            <a:picLocks noGrp="1" noChangeAspect="1"/>
          </p:cNvPicPr>
          <p:nvPr>
            <p:ph idx="1"/>
          </p:nvPr>
        </p:nvPicPr>
        <p:blipFill>
          <a:blip r:embed="rId3"/>
          <a:stretch>
            <a:fillRect/>
          </a:stretch>
        </p:blipFill>
        <p:spPr>
          <a:xfrm>
            <a:off x="2973724" y="1219853"/>
            <a:ext cx="6244551" cy="4117051"/>
          </a:xfrm>
        </p:spPr>
      </p:pic>
      <p:pic>
        <p:nvPicPr>
          <p:cNvPr id="3" name="Picture 2">
            <a:extLst>
              <a:ext uri="{FF2B5EF4-FFF2-40B4-BE49-F238E27FC236}">
                <a16:creationId xmlns:a16="http://schemas.microsoft.com/office/drawing/2014/main" id="{600AFE09-7282-7247-8C9F-ABA2A83F8D18}"/>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310376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75DB-DF5B-F24B-9ACE-584DDA51AB03}"/>
              </a:ext>
            </a:extLst>
          </p:cNvPr>
          <p:cNvSpPr>
            <a:spLocks noGrp="1"/>
          </p:cNvSpPr>
          <p:nvPr>
            <p:ph type="title"/>
          </p:nvPr>
        </p:nvSpPr>
        <p:spPr/>
        <p:txBody>
          <a:bodyPr/>
          <a:lstStyle/>
          <a:p>
            <a:pPr algn="ctr"/>
            <a:r>
              <a:rPr lang="en-US" dirty="0"/>
              <a:t>AGENDA</a:t>
            </a:r>
          </a:p>
        </p:txBody>
      </p:sp>
      <p:sp>
        <p:nvSpPr>
          <p:cNvPr id="3" name="Content Placeholder 2">
            <a:extLst>
              <a:ext uri="{FF2B5EF4-FFF2-40B4-BE49-F238E27FC236}">
                <a16:creationId xmlns:a16="http://schemas.microsoft.com/office/drawing/2014/main" id="{0F818942-FB1F-C54C-AACC-1BA198B51EEB}"/>
              </a:ext>
            </a:extLst>
          </p:cNvPr>
          <p:cNvSpPr>
            <a:spLocks noGrp="1"/>
          </p:cNvSpPr>
          <p:nvPr>
            <p:ph sz="half" idx="1"/>
          </p:nvPr>
        </p:nvSpPr>
        <p:spPr/>
        <p:txBody>
          <a:bodyPr/>
          <a:lstStyle/>
          <a:p>
            <a:r>
              <a:rPr lang="en-US" dirty="0"/>
              <a:t>The Concept</a:t>
            </a:r>
          </a:p>
          <a:p>
            <a:r>
              <a:rPr lang="en-US" dirty="0"/>
              <a:t>Platforms</a:t>
            </a:r>
          </a:p>
          <a:p>
            <a:r>
              <a:rPr lang="en-US" dirty="0"/>
              <a:t>Virtual Classes to Date</a:t>
            </a:r>
          </a:p>
          <a:p>
            <a:r>
              <a:rPr lang="en-US" dirty="0"/>
              <a:t>We Found That…</a:t>
            </a:r>
          </a:p>
          <a:p>
            <a:r>
              <a:rPr lang="en-US" dirty="0"/>
              <a:t>Experiential Learning</a:t>
            </a:r>
          </a:p>
          <a:p>
            <a:r>
              <a:rPr lang="en-US" dirty="0"/>
              <a:t>Starting Out</a:t>
            </a:r>
          </a:p>
        </p:txBody>
      </p:sp>
      <p:sp>
        <p:nvSpPr>
          <p:cNvPr id="4" name="Content Placeholder 3">
            <a:extLst>
              <a:ext uri="{FF2B5EF4-FFF2-40B4-BE49-F238E27FC236}">
                <a16:creationId xmlns:a16="http://schemas.microsoft.com/office/drawing/2014/main" id="{F665921C-7B4E-3344-8FD4-B8B8C52A852B}"/>
              </a:ext>
            </a:extLst>
          </p:cNvPr>
          <p:cNvSpPr>
            <a:spLocks noGrp="1"/>
          </p:cNvSpPr>
          <p:nvPr>
            <p:ph sz="half" idx="2"/>
          </p:nvPr>
        </p:nvSpPr>
        <p:spPr/>
        <p:txBody>
          <a:bodyPr/>
          <a:lstStyle/>
          <a:p>
            <a:r>
              <a:rPr lang="en-US" dirty="0"/>
              <a:t>Attracting Students</a:t>
            </a:r>
          </a:p>
          <a:p>
            <a:r>
              <a:rPr lang="en-US" dirty="0"/>
              <a:t>Most Powerful Features</a:t>
            </a:r>
          </a:p>
          <a:p>
            <a:r>
              <a:rPr lang="en-US" dirty="0"/>
              <a:t>Appendix</a:t>
            </a:r>
          </a:p>
          <a:p>
            <a:r>
              <a:rPr lang="en-US" dirty="0"/>
              <a:t>Five Key Takeaways</a:t>
            </a:r>
          </a:p>
          <a:p>
            <a:r>
              <a:rPr lang="en-US" dirty="0"/>
              <a:t>Marketing &amp; Promotion</a:t>
            </a:r>
          </a:p>
          <a:p>
            <a:r>
              <a:rPr lang="en-US" dirty="0"/>
              <a:t>Resources</a:t>
            </a:r>
          </a:p>
        </p:txBody>
      </p:sp>
      <p:pic>
        <p:nvPicPr>
          <p:cNvPr id="5" name="Picture 4">
            <a:extLst>
              <a:ext uri="{FF2B5EF4-FFF2-40B4-BE49-F238E27FC236}">
                <a16:creationId xmlns:a16="http://schemas.microsoft.com/office/drawing/2014/main" id="{049A848B-B8CC-BB43-B901-1B4C914EE5AD}"/>
              </a:ext>
            </a:extLst>
          </p:cNvPr>
          <p:cNvPicPr>
            <a:picLocks noChangeAspect="1"/>
          </p:cNvPicPr>
          <p:nvPr/>
        </p:nvPicPr>
        <p:blipFill>
          <a:blip r:embed="rId3"/>
          <a:stretch>
            <a:fillRect/>
          </a:stretch>
        </p:blipFill>
        <p:spPr>
          <a:xfrm>
            <a:off x="228278" y="230188"/>
            <a:ext cx="914400" cy="914400"/>
          </a:xfrm>
          <a:prstGeom prst="rect">
            <a:avLst/>
          </a:prstGeom>
        </p:spPr>
      </p:pic>
    </p:spTree>
    <p:extLst>
      <p:ext uri="{BB962C8B-B14F-4D97-AF65-F5344CB8AC3E}">
        <p14:creationId xmlns:p14="http://schemas.microsoft.com/office/powerpoint/2010/main" val="38991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A831-F90B-934D-9072-B07FED4E9CF6}"/>
              </a:ext>
            </a:extLst>
          </p:cNvPr>
          <p:cNvSpPr>
            <a:spLocks noGrp="1"/>
          </p:cNvSpPr>
          <p:nvPr>
            <p:ph type="title"/>
          </p:nvPr>
        </p:nvSpPr>
        <p:spPr/>
        <p:txBody>
          <a:bodyPr/>
          <a:lstStyle/>
          <a:p>
            <a:pPr algn="ctr"/>
            <a:r>
              <a:rPr lang="en-US" dirty="0"/>
              <a:t>FEEDBACK</a:t>
            </a:r>
          </a:p>
        </p:txBody>
      </p:sp>
      <p:sp>
        <p:nvSpPr>
          <p:cNvPr id="3" name="Content Placeholder 2">
            <a:extLst>
              <a:ext uri="{FF2B5EF4-FFF2-40B4-BE49-F238E27FC236}">
                <a16:creationId xmlns:a16="http://schemas.microsoft.com/office/drawing/2014/main" id="{AE9628E9-380C-7C42-97B7-9B596D091602}"/>
              </a:ext>
            </a:extLst>
          </p:cNvPr>
          <p:cNvSpPr>
            <a:spLocks noGrp="1"/>
          </p:cNvSpPr>
          <p:nvPr>
            <p:ph sz="half" idx="1"/>
          </p:nvPr>
        </p:nvSpPr>
        <p:spPr/>
        <p:txBody>
          <a:bodyPr/>
          <a:lstStyle/>
          <a:p>
            <a:r>
              <a:rPr lang="en-US" dirty="0"/>
              <a:t>Polling </a:t>
            </a:r>
          </a:p>
        </p:txBody>
      </p:sp>
      <p:sp>
        <p:nvSpPr>
          <p:cNvPr id="7" name="Content Placeholder 6">
            <a:extLst>
              <a:ext uri="{FF2B5EF4-FFF2-40B4-BE49-F238E27FC236}">
                <a16:creationId xmlns:a16="http://schemas.microsoft.com/office/drawing/2014/main" id="{E0F9D49C-9BC0-DE4B-BE1A-8EBB4E8433AC}"/>
              </a:ext>
            </a:extLst>
          </p:cNvPr>
          <p:cNvSpPr>
            <a:spLocks noGrp="1"/>
          </p:cNvSpPr>
          <p:nvPr>
            <p:ph sz="half" idx="2"/>
          </p:nvPr>
        </p:nvSpPr>
        <p:spPr>
          <a:xfrm>
            <a:off x="6746363" y="1825625"/>
            <a:ext cx="5181600" cy="4351338"/>
          </a:xfrm>
        </p:spPr>
        <p:txBody>
          <a:bodyPr/>
          <a:lstStyle/>
          <a:p>
            <a:r>
              <a:rPr lang="en-US" dirty="0"/>
              <a:t>Monkey Survey</a:t>
            </a:r>
          </a:p>
          <a:p>
            <a:r>
              <a:rPr lang="en-US" dirty="0"/>
              <a:t>Qualtrics</a:t>
            </a:r>
          </a:p>
          <a:p>
            <a:r>
              <a:rPr lang="en-US" dirty="0"/>
              <a:t>Mail Chimp</a:t>
            </a:r>
          </a:p>
          <a:p>
            <a:r>
              <a:rPr lang="en-US" dirty="0"/>
              <a:t>Constant Contact</a:t>
            </a:r>
          </a:p>
          <a:p>
            <a:pPr marL="0" indent="0">
              <a:buNone/>
            </a:pPr>
            <a:endParaRPr lang="en-US" dirty="0"/>
          </a:p>
        </p:txBody>
      </p:sp>
      <p:pic>
        <p:nvPicPr>
          <p:cNvPr id="8" name="Content Placeholder 4">
            <a:extLst>
              <a:ext uri="{FF2B5EF4-FFF2-40B4-BE49-F238E27FC236}">
                <a16:creationId xmlns:a16="http://schemas.microsoft.com/office/drawing/2014/main" id="{4A9BD7EC-0AF9-104B-8502-E52BE608DDFD}"/>
              </a:ext>
            </a:extLst>
          </p:cNvPr>
          <p:cNvPicPr>
            <a:picLocks noChangeAspect="1"/>
          </p:cNvPicPr>
          <p:nvPr/>
        </p:nvPicPr>
        <p:blipFill>
          <a:blip r:embed="rId3"/>
          <a:stretch>
            <a:fillRect/>
          </a:stretch>
        </p:blipFill>
        <p:spPr>
          <a:xfrm>
            <a:off x="2643446" y="1605516"/>
            <a:ext cx="3261406" cy="5158640"/>
          </a:xfrm>
          <a:prstGeom prst="rect">
            <a:avLst/>
          </a:prstGeom>
        </p:spPr>
      </p:pic>
      <p:pic>
        <p:nvPicPr>
          <p:cNvPr id="6" name="Picture 5">
            <a:extLst>
              <a:ext uri="{FF2B5EF4-FFF2-40B4-BE49-F238E27FC236}">
                <a16:creationId xmlns:a16="http://schemas.microsoft.com/office/drawing/2014/main" id="{8BC74E79-1B85-8C4F-862F-036180883303}"/>
              </a:ext>
            </a:extLst>
          </p:cNvPr>
          <p:cNvPicPr>
            <a:picLocks noChangeAspect="1"/>
          </p:cNvPicPr>
          <p:nvPr/>
        </p:nvPicPr>
        <p:blipFill>
          <a:blip r:embed="rId4"/>
          <a:stretch>
            <a:fillRect/>
          </a:stretch>
        </p:blipFill>
        <p:spPr>
          <a:xfrm>
            <a:off x="228278" y="230188"/>
            <a:ext cx="914400" cy="914400"/>
          </a:xfrm>
          <a:prstGeom prst="rect">
            <a:avLst/>
          </a:prstGeom>
        </p:spPr>
      </p:pic>
    </p:spTree>
    <p:extLst>
      <p:ext uri="{BB962C8B-B14F-4D97-AF65-F5344CB8AC3E}">
        <p14:creationId xmlns:p14="http://schemas.microsoft.com/office/powerpoint/2010/main" val="3202836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8E40AB-E509-8443-AB4D-7C1F56B054E0}"/>
              </a:ext>
            </a:extLst>
          </p:cNvPr>
          <p:cNvSpPr>
            <a:spLocks noGrp="1"/>
          </p:cNvSpPr>
          <p:nvPr>
            <p:ph type="title"/>
          </p:nvPr>
        </p:nvSpPr>
        <p:spPr/>
        <p:txBody>
          <a:bodyPr/>
          <a:lstStyle/>
          <a:p>
            <a:pPr algn="ctr"/>
            <a:r>
              <a:rPr lang="en-US" dirty="0"/>
              <a:t>Integrated PE Model</a:t>
            </a:r>
          </a:p>
        </p:txBody>
      </p:sp>
      <p:graphicFrame>
        <p:nvGraphicFramePr>
          <p:cNvPr id="4" name="Content Placeholder 3">
            <a:extLst>
              <a:ext uri="{FF2B5EF4-FFF2-40B4-BE49-F238E27FC236}">
                <a16:creationId xmlns:a16="http://schemas.microsoft.com/office/drawing/2014/main" id="{03F6DA33-C36E-624A-9A44-B11D367021F4}"/>
              </a:ext>
            </a:extLst>
          </p:cNvPr>
          <p:cNvGraphicFramePr>
            <a:graphicFrameLocks noGrp="1"/>
          </p:cNvGraphicFramePr>
          <p:nvPr>
            <p:ph idx="1"/>
            <p:extLst>
              <p:ext uri="{D42A27DB-BD31-4B8C-83A1-F6EECF244321}">
                <p14:modId xmlns:p14="http://schemas.microsoft.com/office/powerpoint/2010/main" val="26340105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163F9FD8-4BD7-7942-88C7-05D6D59EAC60}"/>
              </a:ext>
            </a:extLst>
          </p:cNvPr>
          <p:cNvPicPr>
            <a:picLocks noChangeAspect="1"/>
          </p:cNvPicPr>
          <p:nvPr/>
        </p:nvPicPr>
        <p:blipFill>
          <a:blip r:embed="rId8"/>
          <a:stretch>
            <a:fillRect/>
          </a:stretch>
        </p:blipFill>
        <p:spPr>
          <a:xfrm>
            <a:off x="381000" y="245165"/>
            <a:ext cx="914400" cy="914400"/>
          </a:xfrm>
          <a:prstGeom prst="rect">
            <a:avLst/>
          </a:prstGeom>
        </p:spPr>
      </p:pic>
    </p:spTree>
    <p:extLst>
      <p:ext uri="{BB962C8B-B14F-4D97-AF65-F5344CB8AC3E}">
        <p14:creationId xmlns:p14="http://schemas.microsoft.com/office/powerpoint/2010/main" val="1126773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7EC0-6CA2-D841-B429-CF131B0B1027}"/>
              </a:ext>
            </a:extLst>
          </p:cNvPr>
          <p:cNvSpPr>
            <a:spLocks noGrp="1"/>
          </p:cNvSpPr>
          <p:nvPr>
            <p:ph type="title"/>
          </p:nvPr>
        </p:nvSpPr>
        <p:spPr/>
        <p:txBody>
          <a:bodyPr/>
          <a:lstStyle/>
          <a:p>
            <a:pPr algn="ctr"/>
            <a:r>
              <a:rPr lang="en-US" dirty="0"/>
              <a:t>Zoom Apps for the PE Model</a:t>
            </a:r>
          </a:p>
        </p:txBody>
      </p:sp>
      <p:graphicFrame>
        <p:nvGraphicFramePr>
          <p:cNvPr id="6" name="Content Placeholder 5">
            <a:extLst>
              <a:ext uri="{FF2B5EF4-FFF2-40B4-BE49-F238E27FC236}">
                <a16:creationId xmlns:a16="http://schemas.microsoft.com/office/drawing/2014/main" id="{8BABEC24-8D1B-6843-B700-ED1B3B5982F4}"/>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1F2E21C-E14C-7C43-A795-8B3FE0BD051C}"/>
              </a:ext>
            </a:extLst>
          </p:cNvPr>
          <p:cNvPicPr>
            <a:picLocks noChangeAspect="1"/>
          </p:cNvPicPr>
          <p:nvPr/>
        </p:nvPicPr>
        <p:blipFill>
          <a:blip r:embed="rId8"/>
          <a:stretch>
            <a:fillRect/>
          </a:stretch>
        </p:blipFill>
        <p:spPr>
          <a:xfrm>
            <a:off x="381000" y="245165"/>
            <a:ext cx="914400" cy="914400"/>
          </a:xfrm>
          <a:prstGeom prst="rect">
            <a:avLst/>
          </a:prstGeom>
        </p:spPr>
      </p:pic>
    </p:spTree>
    <p:extLst>
      <p:ext uri="{BB962C8B-B14F-4D97-AF65-F5344CB8AC3E}">
        <p14:creationId xmlns:p14="http://schemas.microsoft.com/office/powerpoint/2010/main" val="2113574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43AC-EE56-6844-99C9-DC7470B4B5B2}"/>
              </a:ext>
            </a:extLst>
          </p:cNvPr>
          <p:cNvSpPr>
            <a:spLocks noGrp="1"/>
          </p:cNvSpPr>
          <p:nvPr>
            <p:ph type="title"/>
          </p:nvPr>
        </p:nvSpPr>
        <p:spPr/>
        <p:txBody>
          <a:bodyPr/>
          <a:lstStyle/>
          <a:p>
            <a:pPr algn="ctr"/>
            <a:r>
              <a:rPr lang="en-US" dirty="0"/>
              <a:t>Most Powerful Features</a:t>
            </a:r>
          </a:p>
        </p:txBody>
      </p:sp>
      <p:pic>
        <p:nvPicPr>
          <p:cNvPr id="5" name="Content Placeholder 4">
            <a:extLst>
              <a:ext uri="{FF2B5EF4-FFF2-40B4-BE49-F238E27FC236}">
                <a16:creationId xmlns:a16="http://schemas.microsoft.com/office/drawing/2014/main" id="{D843CB39-C770-8241-88BD-115EB41E8A23}"/>
              </a:ext>
            </a:extLst>
          </p:cNvPr>
          <p:cNvPicPr>
            <a:picLocks noGrp="1" noChangeAspect="1"/>
          </p:cNvPicPr>
          <p:nvPr>
            <p:ph idx="1"/>
          </p:nvPr>
        </p:nvPicPr>
        <p:blipFill>
          <a:blip r:embed="rId3"/>
          <a:stretch>
            <a:fillRect/>
          </a:stretch>
        </p:blipFill>
        <p:spPr>
          <a:xfrm>
            <a:off x="2330173" y="1825625"/>
            <a:ext cx="7531654" cy="4351338"/>
          </a:xfrm>
        </p:spPr>
      </p:pic>
      <p:pic>
        <p:nvPicPr>
          <p:cNvPr id="6" name="Picture 5">
            <a:extLst>
              <a:ext uri="{FF2B5EF4-FFF2-40B4-BE49-F238E27FC236}">
                <a16:creationId xmlns:a16="http://schemas.microsoft.com/office/drawing/2014/main" id="{CBE2179E-F210-3F4C-827E-AC81571EB7BC}"/>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3055741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51DF-5ABE-ED4C-A73E-6000500F2702}"/>
              </a:ext>
            </a:extLst>
          </p:cNvPr>
          <p:cNvSpPr>
            <a:spLocks noGrp="1"/>
          </p:cNvSpPr>
          <p:nvPr>
            <p:ph type="title"/>
          </p:nvPr>
        </p:nvSpPr>
        <p:spPr/>
        <p:txBody>
          <a:bodyPr/>
          <a:lstStyle/>
          <a:p>
            <a:pPr algn="ctr"/>
            <a:r>
              <a:rPr lang="en-US" dirty="0"/>
              <a:t>This is all it takes to schedule a class…</a:t>
            </a:r>
          </a:p>
        </p:txBody>
      </p:sp>
      <p:pic>
        <p:nvPicPr>
          <p:cNvPr id="5" name="Content Placeholder 4">
            <a:extLst>
              <a:ext uri="{FF2B5EF4-FFF2-40B4-BE49-F238E27FC236}">
                <a16:creationId xmlns:a16="http://schemas.microsoft.com/office/drawing/2014/main" id="{0E43299E-A4B7-0A40-97F0-31965B45C88F}"/>
              </a:ext>
            </a:extLst>
          </p:cNvPr>
          <p:cNvPicPr>
            <a:picLocks noGrp="1" noChangeAspect="1"/>
          </p:cNvPicPr>
          <p:nvPr>
            <p:ph idx="1"/>
          </p:nvPr>
        </p:nvPicPr>
        <p:blipFill rotWithShape="1">
          <a:blip r:embed="rId3"/>
          <a:srcRect l="2828" t="1416"/>
          <a:stretch/>
        </p:blipFill>
        <p:spPr>
          <a:xfrm>
            <a:off x="4391247" y="1477926"/>
            <a:ext cx="3214892" cy="4699037"/>
          </a:xfrm>
        </p:spPr>
      </p:pic>
      <p:pic>
        <p:nvPicPr>
          <p:cNvPr id="3" name="Picture 2">
            <a:extLst>
              <a:ext uri="{FF2B5EF4-FFF2-40B4-BE49-F238E27FC236}">
                <a16:creationId xmlns:a16="http://schemas.microsoft.com/office/drawing/2014/main" id="{0EAA2A54-9CF0-2343-9C40-E4133C02E610}"/>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3131958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984E-3529-8F4C-B1D4-DA6068486A63}"/>
              </a:ext>
            </a:extLst>
          </p:cNvPr>
          <p:cNvSpPr>
            <a:spLocks noGrp="1"/>
          </p:cNvSpPr>
          <p:nvPr>
            <p:ph type="title"/>
          </p:nvPr>
        </p:nvSpPr>
        <p:spPr/>
        <p:txBody>
          <a:bodyPr>
            <a:normAutofit/>
          </a:bodyPr>
          <a:lstStyle/>
          <a:p>
            <a:pPr algn="ctr"/>
            <a:r>
              <a:rPr lang="en-US" sz="4000" dirty="0"/>
              <a:t>This is all it takes to send out invitations…</a:t>
            </a:r>
          </a:p>
        </p:txBody>
      </p:sp>
      <p:pic>
        <p:nvPicPr>
          <p:cNvPr id="5" name="Content Placeholder 4">
            <a:extLst>
              <a:ext uri="{FF2B5EF4-FFF2-40B4-BE49-F238E27FC236}">
                <a16:creationId xmlns:a16="http://schemas.microsoft.com/office/drawing/2014/main" id="{1C761490-BBB0-8246-9D7E-41DF33D5B21A}"/>
              </a:ext>
            </a:extLst>
          </p:cNvPr>
          <p:cNvPicPr>
            <a:picLocks noGrp="1" noChangeAspect="1"/>
          </p:cNvPicPr>
          <p:nvPr>
            <p:ph idx="1"/>
          </p:nvPr>
        </p:nvPicPr>
        <p:blipFill>
          <a:blip r:embed="rId3"/>
          <a:stretch>
            <a:fillRect/>
          </a:stretch>
        </p:blipFill>
        <p:spPr>
          <a:xfrm>
            <a:off x="1719405" y="1825625"/>
            <a:ext cx="8753189" cy="4351338"/>
          </a:xfrm>
        </p:spPr>
      </p:pic>
      <p:pic>
        <p:nvPicPr>
          <p:cNvPr id="4" name="Picture 3">
            <a:extLst>
              <a:ext uri="{FF2B5EF4-FFF2-40B4-BE49-F238E27FC236}">
                <a16:creationId xmlns:a16="http://schemas.microsoft.com/office/drawing/2014/main" id="{A1281E0A-8E7E-0642-89B6-8D95BC9744AC}"/>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2639078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DB21-3E13-1F49-BF73-07A2284D6111}"/>
              </a:ext>
            </a:extLst>
          </p:cNvPr>
          <p:cNvSpPr>
            <a:spLocks noGrp="1"/>
          </p:cNvSpPr>
          <p:nvPr>
            <p:ph type="title"/>
          </p:nvPr>
        </p:nvSpPr>
        <p:spPr/>
        <p:txBody>
          <a:bodyPr/>
          <a:lstStyle/>
          <a:p>
            <a:pPr algn="ctr"/>
            <a:r>
              <a:rPr lang="en-US" dirty="0"/>
              <a:t>Calendar Invitation</a:t>
            </a:r>
          </a:p>
        </p:txBody>
      </p:sp>
      <p:pic>
        <p:nvPicPr>
          <p:cNvPr id="8" name="Content Placeholder 4">
            <a:extLst>
              <a:ext uri="{FF2B5EF4-FFF2-40B4-BE49-F238E27FC236}">
                <a16:creationId xmlns:a16="http://schemas.microsoft.com/office/drawing/2014/main" id="{2CF7F135-37A0-A54F-ADD1-21F3D43AFC8B}"/>
              </a:ext>
            </a:extLst>
          </p:cNvPr>
          <p:cNvPicPr>
            <a:picLocks noGrp="1" noChangeAspect="1"/>
          </p:cNvPicPr>
          <p:nvPr>
            <p:ph idx="1"/>
          </p:nvPr>
        </p:nvPicPr>
        <p:blipFill>
          <a:blip r:embed="rId3"/>
          <a:stretch>
            <a:fillRect/>
          </a:stretch>
        </p:blipFill>
        <p:spPr>
          <a:xfrm>
            <a:off x="4229041" y="1825625"/>
            <a:ext cx="3733918" cy="4351338"/>
          </a:xfrm>
        </p:spPr>
      </p:pic>
      <p:pic>
        <p:nvPicPr>
          <p:cNvPr id="4" name="Picture 3">
            <a:extLst>
              <a:ext uri="{FF2B5EF4-FFF2-40B4-BE49-F238E27FC236}">
                <a16:creationId xmlns:a16="http://schemas.microsoft.com/office/drawing/2014/main" id="{C2240799-FAAF-B948-92AC-E7E1A12D2C70}"/>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2806755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BA3B5-BA84-5B41-B310-B81566E2C7CE}"/>
              </a:ext>
            </a:extLst>
          </p:cNvPr>
          <p:cNvSpPr>
            <a:spLocks noGrp="1"/>
          </p:cNvSpPr>
          <p:nvPr>
            <p:ph type="title"/>
          </p:nvPr>
        </p:nvSpPr>
        <p:spPr/>
        <p:txBody>
          <a:bodyPr/>
          <a:lstStyle/>
          <a:p>
            <a:pPr algn="ctr"/>
            <a:r>
              <a:rPr lang="en-US" dirty="0"/>
              <a:t>Using YouTube - Charting</a:t>
            </a:r>
          </a:p>
        </p:txBody>
      </p:sp>
      <p:pic>
        <p:nvPicPr>
          <p:cNvPr id="5" name="Content Placeholder 4">
            <a:extLst>
              <a:ext uri="{FF2B5EF4-FFF2-40B4-BE49-F238E27FC236}">
                <a16:creationId xmlns:a16="http://schemas.microsoft.com/office/drawing/2014/main" id="{B8C85944-49F6-FF48-AA61-C6166A4F7AB5}"/>
              </a:ext>
            </a:extLst>
          </p:cNvPr>
          <p:cNvPicPr>
            <a:picLocks noGrp="1" noChangeAspect="1"/>
          </p:cNvPicPr>
          <p:nvPr>
            <p:ph idx="1"/>
          </p:nvPr>
        </p:nvPicPr>
        <p:blipFill>
          <a:blip r:embed="rId3"/>
          <a:stretch>
            <a:fillRect/>
          </a:stretch>
        </p:blipFill>
        <p:spPr>
          <a:xfrm>
            <a:off x="3225690" y="1825625"/>
            <a:ext cx="5740620" cy="4351338"/>
          </a:xfrm>
        </p:spPr>
      </p:pic>
      <p:pic>
        <p:nvPicPr>
          <p:cNvPr id="4" name="Picture 3">
            <a:extLst>
              <a:ext uri="{FF2B5EF4-FFF2-40B4-BE49-F238E27FC236}">
                <a16:creationId xmlns:a16="http://schemas.microsoft.com/office/drawing/2014/main" id="{AD1DB5E2-FCC3-E045-B2F0-23A099B8697A}"/>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4272634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2E29-CF03-B940-BA36-20627E63D995}"/>
              </a:ext>
            </a:extLst>
          </p:cNvPr>
          <p:cNvSpPr>
            <a:spLocks noGrp="1"/>
          </p:cNvSpPr>
          <p:nvPr>
            <p:ph type="title"/>
          </p:nvPr>
        </p:nvSpPr>
        <p:spPr/>
        <p:txBody>
          <a:bodyPr/>
          <a:lstStyle/>
          <a:p>
            <a:pPr algn="ctr"/>
            <a:r>
              <a:rPr lang="en-US" dirty="0"/>
              <a:t>Direct to Charting Program</a:t>
            </a:r>
          </a:p>
        </p:txBody>
      </p:sp>
      <p:pic>
        <p:nvPicPr>
          <p:cNvPr id="5" name="Content Placeholder 4">
            <a:extLst>
              <a:ext uri="{FF2B5EF4-FFF2-40B4-BE49-F238E27FC236}">
                <a16:creationId xmlns:a16="http://schemas.microsoft.com/office/drawing/2014/main" id="{F6E92C37-EBA7-0942-84B1-086F7FE1A1A2}"/>
              </a:ext>
            </a:extLst>
          </p:cNvPr>
          <p:cNvPicPr>
            <a:picLocks noGrp="1" noChangeAspect="1"/>
          </p:cNvPicPr>
          <p:nvPr>
            <p:ph idx="1"/>
          </p:nvPr>
        </p:nvPicPr>
        <p:blipFill>
          <a:blip r:embed="rId3"/>
          <a:stretch>
            <a:fillRect/>
          </a:stretch>
        </p:blipFill>
        <p:spPr>
          <a:xfrm>
            <a:off x="2024360" y="1825625"/>
            <a:ext cx="8143279" cy="4351338"/>
          </a:xfrm>
        </p:spPr>
      </p:pic>
      <p:pic>
        <p:nvPicPr>
          <p:cNvPr id="4" name="Picture 3">
            <a:extLst>
              <a:ext uri="{FF2B5EF4-FFF2-40B4-BE49-F238E27FC236}">
                <a16:creationId xmlns:a16="http://schemas.microsoft.com/office/drawing/2014/main" id="{2D70E050-5D8E-B041-9A26-4D72421838ED}"/>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2990279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2E29-CF03-B940-BA36-20627E63D995}"/>
              </a:ext>
            </a:extLst>
          </p:cNvPr>
          <p:cNvSpPr>
            <a:spLocks noGrp="1"/>
          </p:cNvSpPr>
          <p:nvPr>
            <p:ph type="title"/>
          </p:nvPr>
        </p:nvSpPr>
        <p:spPr/>
        <p:txBody>
          <a:bodyPr/>
          <a:lstStyle/>
          <a:p>
            <a:pPr algn="ctr"/>
            <a:r>
              <a:rPr lang="en-US" dirty="0"/>
              <a:t>Second Camera – Physical Items</a:t>
            </a:r>
          </a:p>
        </p:txBody>
      </p:sp>
      <p:pic>
        <p:nvPicPr>
          <p:cNvPr id="5" name="Content Placeholder 4">
            <a:extLst>
              <a:ext uri="{FF2B5EF4-FFF2-40B4-BE49-F238E27FC236}">
                <a16:creationId xmlns:a16="http://schemas.microsoft.com/office/drawing/2014/main" id="{D5DAE5C4-20D9-084D-BEEA-DA519E8BD656}"/>
              </a:ext>
            </a:extLst>
          </p:cNvPr>
          <p:cNvPicPr>
            <a:picLocks noGrp="1" noChangeAspect="1"/>
          </p:cNvPicPr>
          <p:nvPr>
            <p:ph idx="1"/>
          </p:nvPr>
        </p:nvPicPr>
        <p:blipFill>
          <a:blip r:embed="rId3"/>
          <a:stretch>
            <a:fillRect/>
          </a:stretch>
        </p:blipFill>
        <p:spPr>
          <a:xfrm>
            <a:off x="2489592" y="1825625"/>
            <a:ext cx="7212815" cy="4351338"/>
          </a:xfrm>
        </p:spPr>
      </p:pic>
      <p:pic>
        <p:nvPicPr>
          <p:cNvPr id="4" name="Picture 3">
            <a:extLst>
              <a:ext uri="{FF2B5EF4-FFF2-40B4-BE49-F238E27FC236}">
                <a16:creationId xmlns:a16="http://schemas.microsoft.com/office/drawing/2014/main" id="{CCDE1DC6-2F29-4540-8D8B-05DFB024216F}"/>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354819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9823-15DD-5442-B09B-2175A98B1F88}"/>
              </a:ext>
            </a:extLst>
          </p:cNvPr>
          <p:cNvSpPr>
            <a:spLocks noGrp="1"/>
          </p:cNvSpPr>
          <p:nvPr>
            <p:ph type="title"/>
          </p:nvPr>
        </p:nvSpPr>
        <p:spPr/>
        <p:txBody>
          <a:bodyPr/>
          <a:lstStyle/>
          <a:p>
            <a:pPr algn="ctr"/>
            <a:r>
              <a:rPr lang="en-US" dirty="0"/>
              <a:t>THE CONCEPT…</a:t>
            </a:r>
          </a:p>
        </p:txBody>
      </p:sp>
      <p:graphicFrame>
        <p:nvGraphicFramePr>
          <p:cNvPr id="5" name="Content Placeholder 4">
            <a:extLst>
              <a:ext uri="{FF2B5EF4-FFF2-40B4-BE49-F238E27FC236}">
                <a16:creationId xmlns:a16="http://schemas.microsoft.com/office/drawing/2014/main" id="{C00C0851-23B8-3746-8B0B-8135B434AC55}"/>
              </a:ext>
            </a:extLst>
          </p:cNvPr>
          <p:cNvGraphicFramePr>
            <a:graphicFrameLocks noGrp="1"/>
          </p:cNvGraphicFramePr>
          <p:nvPr>
            <p:ph idx="1"/>
            <p:extLst>
              <p:ext uri="{D42A27DB-BD31-4B8C-83A1-F6EECF244321}">
                <p14:modId xmlns:p14="http://schemas.microsoft.com/office/powerpoint/2010/main" val="10521988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6DEA551-F86C-7E42-80E2-FC18F5351F9B}"/>
              </a:ext>
            </a:extLst>
          </p:cNvPr>
          <p:cNvPicPr>
            <a:picLocks noChangeAspect="1"/>
          </p:cNvPicPr>
          <p:nvPr/>
        </p:nvPicPr>
        <p:blipFill>
          <a:blip r:embed="rId8"/>
          <a:stretch>
            <a:fillRect/>
          </a:stretch>
        </p:blipFill>
        <p:spPr>
          <a:xfrm>
            <a:off x="381000" y="230188"/>
            <a:ext cx="914400" cy="914400"/>
          </a:xfrm>
          <a:prstGeom prst="rect">
            <a:avLst/>
          </a:prstGeom>
        </p:spPr>
      </p:pic>
    </p:spTree>
    <p:extLst>
      <p:ext uri="{BB962C8B-B14F-4D97-AF65-F5344CB8AC3E}">
        <p14:creationId xmlns:p14="http://schemas.microsoft.com/office/powerpoint/2010/main" val="4048590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1A94-2754-6F47-93F6-193211885981}"/>
              </a:ext>
            </a:extLst>
          </p:cNvPr>
          <p:cNvSpPr>
            <a:spLocks noGrp="1"/>
          </p:cNvSpPr>
          <p:nvPr>
            <p:ph type="title"/>
          </p:nvPr>
        </p:nvSpPr>
        <p:spPr/>
        <p:txBody>
          <a:bodyPr/>
          <a:lstStyle/>
          <a:p>
            <a:pPr algn="ctr"/>
            <a:r>
              <a:rPr lang="en-US" dirty="0"/>
              <a:t>Sharing Controls </a:t>
            </a:r>
          </a:p>
        </p:txBody>
      </p:sp>
      <p:pic>
        <p:nvPicPr>
          <p:cNvPr id="5" name="Content Placeholder 4">
            <a:extLst>
              <a:ext uri="{FF2B5EF4-FFF2-40B4-BE49-F238E27FC236}">
                <a16:creationId xmlns:a16="http://schemas.microsoft.com/office/drawing/2014/main" id="{0BBD841B-BC4A-EC42-AA8C-0C1D696FFAA8}"/>
              </a:ext>
            </a:extLst>
          </p:cNvPr>
          <p:cNvPicPr>
            <a:picLocks noGrp="1" noChangeAspect="1"/>
          </p:cNvPicPr>
          <p:nvPr>
            <p:ph idx="1"/>
          </p:nvPr>
        </p:nvPicPr>
        <p:blipFill>
          <a:blip r:embed="rId3"/>
          <a:stretch>
            <a:fillRect/>
          </a:stretch>
        </p:blipFill>
        <p:spPr>
          <a:xfrm>
            <a:off x="3276600" y="1899444"/>
            <a:ext cx="5638800" cy="4203700"/>
          </a:xfrm>
        </p:spPr>
      </p:pic>
      <p:pic>
        <p:nvPicPr>
          <p:cNvPr id="4" name="Picture 3">
            <a:extLst>
              <a:ext uri="{FF2B5EF4-FFF2-40B4-BE49-F238E27FC236}">
                <a16:creationId xmlns:a16="http://schemas.microsoft.com/office/drawing/2014/main" id="{9B4ABE15-9CAF-DC47-8680-A2FDFE9C288C}"/>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2054767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2017-B8E1-E744-A1D7-60E103A02A51}"/>
              </a:ext>
            </a:extLst>
          </p:cNvPr>
          <p:cNvSpPr>
            <a:spLocks noGrp="1"/>
          </p:cNvSpPr>
          <p:nvPr>
            <p:ph type="title"/>
          </p:nvPr>
        </p:nvSpPr>
        <p:spPr/>
        <p:txBody>
          <a:bodyPr/>
          <a:lstStyle/>
          <a:p>
            <a:pPr algn="ctr"/>
            <a:r>
              <a:rPr lang="en-US" dirty="0"/>
              <a:t>Common sense is not as common…</a:t>
            </a:r>
          </a:p>
        </p:txBody>
      </p:sp>
      <p:pic>
        <p:nvPicPr>
          <p:cNvPr id="5" name="Content Placeholder 4">
            <a:extLst>
              <a:ext uri="{FF2B5EF4-FFF2-40B4-BE49-F238E27FC236}">
                <a16:creationId xmlns:a16="http://schemas.microsoft.com/office/drawing/2014/main" id="{21A65C2B-0DEE-BB43-BE99-D85A61B62229}"/>
              </a:ext>
            </a:extLst>
          </p:cNvPr>
          <p:cNvPicPr>
            <a:picLocks noGrp="1" noChangeAspect="1"/>
          </p:cNvPicPr>
          <p:nvPr>
            <p:ph idx="1"/>
          </p:nvPr>
        </p:nvPicPr>
        <p:blipFill>
          <a:blip r:embed="rId3"/>
          <a:stretch>
            <a:fillRect/>
          </a:stretch>
        </p:blipFill>
        <p:spPr>
          <a:xfrm>
            <a:off x="3257409" y="1825625"/>
            <a:ext cx="5677181" cy="4351338"/>
          </a:xfrm>
        </p:spPr>
      </p:pic>
      <p:pic>
        <p:nvPicPr>
          <p:cNvPr id="4" name="Picture 3">
            <a:extLst>
              <a:ext uri="{FF2B5EF4-FFF2-40B4-BE49-F238E27FC236}">
                <a16:creationId xmlns:a16="http://schemas.microsoft.com/office/drawing/2014/main" id="{32CDCA32-6FF4-BB46-AC64-CFB8A2C20053}"/>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4262354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D436-29CF-3D4D-8A80-836619703D88}"/>
              </a:ext>
            </a:extLst>
          </p:cNvPr>
          <p:cNvSpPr>
            <a:spLocks noGrp="1"/>
          </p:cNvSpPr>
          <p:nvPr>
            <p:ph type="title"/>
          </p:nvPr>
        </p:nvSpPr>
        <p:spPr/>
        <p:txBody>
          <a:bodyPr/>
          <a:lstStyle/>
          <a:p>
            <a:pPr algn="ctr"/>
            <a:r>
              <a:rPr lang="en-US" dirty="0"/>
              <a:t>APPENDIX</a:t>
            </a:r>
          </a:p>
        </p:txBody>
      </p:sp>
      <p:pic>
        <p:nvPicPr>
          <p:cNvPr id="4" name="Picture 3">
            <a:extLst>
              <a:ext uri="{FF2B5EF4-FFF2-40B4-BE49-F238E27FC236}">
                <a16:creationId xmlns:a16="http://schemas.microsoft.com/office/drawing/2014/main" id="{032AC9F0-8869-B24B-94C5-4D5B04D35C9D}"/>
              </a:ext>
            </a:extLst>
          </p:cNvPr>
          <p:cNvPicPr>
            <a:picLocks noChangeAspect="1"/>
          </p:cNvPicPr>
          <p:nvPr/>
        </p:nvPicPr>
        <p:blipFill>
          <a:blip r:embed="rId2"/>
          <a:stretch>
            <a:fillRect/>
          </a:stretch>
        </p:blipFill>
        <p:spPr>
          <a:xfrm>
            <a:off x="228278" y="230188"/>
            <a:ext cx="914400" cy="914400"/>
          </a:xfrm>
          <a:prstGeom prst="rect">
            <a:avLst/>
          </a:prstGeom>
        </p:spPr>
      </p:pic>
    </p:spTree>
    <p:extLst>
      <p:ext uri="{BB962C8B-B14F-4D97-AF65-F5344CB8AC3E}">
        <p14:creationId xmlns:p14="http://schemas.microsoft.com/office/powerpoint/2010/main" val="2865854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1DA3-AA7D-9842-BAB3-D19604E2AEFC}"/>
              </a:ext>
            </a:extLst>
          </p:cNvPr>
          <p:cNvSpPr>
            <a:spLocks noGrp="1"/>
          </p:cNvSpPr>
          <p:nvPr>
            <p:ph type="title"/>
          </p:nvPr>
        </p:nvSpPr>
        <p:spPr/>
        <p:txBody>
          <a:bodyPr/>
          <a:lstStyle/>
          <a:p>
            <a:pPr algn="ctr"/>
            <a:r>
              <a:rPr lang="en-US" dirty="0"/>
              <a:t>FIVE KEY TAKEAWAYS</a:t>
            </a:r>
          </a:p>
        </p:txBody>
      </p:sp>
      <p:pic>
        <p:nvPicPr>
          <p:cNvPr id="4" name="Picture 3">
            <a:extLst>
              <a:ext uri="{FF2B5EF4-FFF2-40B4-BE49-F238E27FC236}">
                <a16:creationId xmlns:a16="http://schemas.microsoft.com/office/drawing/2014/main" id="{C0740BA7-6EF8-5245-91CE-E400AE96537D}"/>
              </a:ext>
            </a:extLst>
          </p:cNvPr>
          <p:cNvPicPr>
            <a:picLocks noChangeAspect="1"/>
          </p:cNvPicPr>
          <p:nvPr/>
        </p:nvPicPr>
        <p:blipFill>
          <a:blip r:embed="rId2"/>
          <a:stretch>
            <a:fillRect/>
          </a:stretch>
        </p:blipFill>
        <p:spPr>
          <a:xfrm>
            <a:off x="228278" y="230188"/>
            <a:ext cx="914400" cy="914400"/>
          </a:xfrm>
          <a:prstGeom prst="rect">
            <a:avLst/>
          </a:prstGeom>
        </p:spPr>
      </p:pic>
    </p:spTree>
    <p:extLst>
      <p:ext uri="{BB962C8B-B14F-4D97-AF65-F5344CB8AC3E}">
        <p14:creationId xmlns:p14="http://schemas.microsoft.com/office/powerpoint/2010/main" val="2557993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00C0851-23B8-3746-8B0B-8135B434AC55}"/>
              </a:ext>
            </a:extLst>
          </p:cNvPr>
          <p:cNvGraphicFramePr>
            <a:graphicFrameLocks noGrp="1"/>
          </p:cNvGraphicFramePr>
          <p:nvPr>
            <p:ph idx="1"/>
            <p:extLst/>
          </p:nvPr>
        </p:nvGraphicFramePr>
        <p:xfrm>
          <a:off x="838200" y="1242646"/>
          <a:ext cx="10515600" cy="4934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6DEA551-F86C-7E42-80E2-FC18F5351F9B}"/>
              </a:ext>
            </a:extLst>
          </p:cNvPr>
          <p:cNvPicPr>
            <a:picLocks noChangeAspect="1"/>
          </p:cNvPicPr>
          <p:nvPr/>
        </p:nvPicPr>
        <p:blipFill>
          <a:blip r:embed="rId8"/>
          <a:stretch>
            <a:fillRect/>
          </a:stretch>
        </p:blipFill>
        <p:spPr>
          <a:xfrm>
            <a:off x="381000" y="245165"/>
            <a:ext cx="914400" cy="914400"/>
          </a:xfrm>
          <a:prstGeom prst="rect">
            <a:avLst/>
          </a:prstGeom>
        </p:spPr>
      </p:pic>
    </p:spTree>
    <p:extLst>
      <p:ext uri="{BB962C8B-B14F-4D97-AF65-F5344CB8AC3E}">
        <p14:creationId xmlns:p14="http://schemas.microsoft.com/office/powerpoint/2010/main" val="516843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E03A-15A4-F148-B711-5A1DD53E32D6}"/>
              </a:ext>
            </a:extLst>
          </p:cNvPr>
          <p:cNvSpPr>
            <a:spLocks noGrp="1"/>
          </p:cNvSpPr>
          <p:nvPr>
            <p:ph type="title"/>
          </p:nvPr>
        </p:nvSpPr>
        <p:spPr/>
        <p:txBody>
          <a:bodyPr/>
          <a:lstStyle/>
          <a:p>
            <a:pPr algn="ctr"/>
            <a:r>
              <a:rPr lang="en-US" dirty="0"/>
              <a:t>Effective Market Reach</a:t>
            </a:r>
          </a:p>
        </p:txBody>
      </p:sp>
      <p:graphicFrame>
        <p:nvGraphicFramePr>
          <p:cNvPr id="9" name="Content Placeholder 8">
            <a:extLst>
              <a:ext uri="{FF2B5EF4-FFF2-40B4-BE49-F238E27FC236}">
                <a16:creationId xmlns:a16="http://schemas.microsoft.com/office/drawing/2014/main" id="{5514D2D0-E5A0-964B-A927-99C01D7349AB}"/>
              </a:ext>
            </a:extLst>
          </p:cNvPr>
          <p:cNvGraphicFramePr>
            <a:graphicFrameLocks noGrp="1"/>
          </p:cNvGraphicFramePr>
          <p:nvPr>
            <p:ph idx="1"/>
            <p:extLst>
              <p:ext uri="{D42A27DB-BD31-4B8C-83A1-F6EECF244321}">
                <p14:modId xmlns:p14="http://schemas.microsoft.com/office/powerpoint/2010/main" val="17548101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946C274-55E6-B74B-9FC7-8DA8F1057699}"/>
              </a:ext>
            </a:extLst>
          </p:cNvPr>
          <p:cNvPicPr>
            <a:picLocks noChangeAspect="1"/>
          </p:cNvPicPr>
          <p:nvPr/>
        </p:nvPicPr>
        <p:blipFill>
          <a:blip r:embed="rId8"/>
          <a:stretch>
            <a:fillRect/>
          </a:stretch>
        </p:blipFill>
        <p:spPr>
          <a:xfrm>
            <a:off x="228278" y="230188"/>
            <a:ext cx="914400" cy="914400"/>
          </a:xfrm>
          <a:prstGeom prst="rect">
            <a:avLst/>
          </a:prstGeom>
        </p:spPr>
      </p:pic>
    </p:spTree>
    <p:extLst>
      <p:ext uri="{BB962C8B-B14F-4D97-AF65-F5344CB8AC3E}">
        <p14:creationId xmlns:p14="http://schemas.microsoft.com/office/powerpoint/2010/main" val="521569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8E40AB-E509-8443-AB4D-7C1F56B054E0}"/>
              </a:ext>
            </a:extLst>
          </p:cNvPr>
          <p:cNvSpPr>
            <a:spLocks noGrp="1"/>
          </p:cNvSpPr>
          <p:nvPr>
            <p:ph type="title"/>
          </p:nvPr>
        </p:nvSpPr>
        <p:spPr/>
        <p:txBody>
          <a:bodyPr/>
          <a:lstStyle/>
          <a:p>
            <a:pPr algn="ctr"/>
            <a:r>
              <a:rPr lang="en-US" dirty="0"/>
              <a:t>Integrated PE Model</a:t>
            </a:r>
          </a:p>
        </p:txBody>
      </p:sp>
      <p:graphicFrame>
        <p:nvGraphicFramePr>
          <p:cNvPr id="4" name="Content Placeholder 3">
            <a:extLst>
              <a:ext uri="{FF2B5EF4-FFF2-40B4-BE49-F238E27FC236}">
                <a16:creationId xmlns:a16="http://schemas.microsoft.com/office/drawing/2014/main" id="{03F6DA33-C36E-624A-9A44-B11D367021F4}"/>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163F9FD8-4BD7-7942-88C7-05D6D59EAC60}"/>
              </a:ext>
            </a:extLst>
          </p:cNvPr>
          <p:cNvPicPr>
            <a:picLocks noChangeAspect="1"/>
          </p:cNvPicPr>
          <p:nvPr/>
        </p:nvPicPr>
        <p:blipFill>
          <a:blip r:embed="rId8"/>
          <a:stretch>
            <a:fillRect/>
          </a:stretch>
        </p:blipFill>
        <p:spPr>
          <a:xfrm>
            <a:off x="381000" y="245165"/>
            <a:ext cx="914400" cy="914400"/>
          </a:xfrm>
          <a:prstGeom prst="rect">
            <a:avLst/>
          </a:prstGeom>
        </p:spPr>
      </p:pic>
    </p:spTree>
    <p:extLst>
      <p:ext uri="{BB962C8B-B14F-4D97-AF65-F5344CB8AC3E}">
        <p14:creationId xmlns:p14="http://schemas.microsoft.com/office/powerpoint/2010/main" val="2922733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43AC-EE56-6844-99C9-DC7470B4B5B2}"/>
              </a:ext>
            </a:extLst>
          </p:cNvPr>
          <p:cNvSpPr>
            <a:spLocks noGrp="1"/>
          </p:cNvSpPr>
          <p:nvPr>
            <p:ph type="title"/>
          </p:nvPr>
        </p:nvSpPr>
        <p:spPr/>
        <p:txBody>
          <a:bodyPr/>
          <a:lstStyle/>
          <a:p>
            <a:pPr algn="ctr"/>
            <a:r>
              <a:rPr lang="en-US" dirty="0"/>
              <a:t>Most Powerful Features</a:t>
            </a:r>
          </a:p>
        </p:txBody>
      </p:sp>
      <p:pic>
        <p:nvPicPr>
          <p:cNvPr id="5" name="Content Placeholder 4">
            <a:extLst>
              <a:ext uri="{FF2B5EF4-FFF2-40B4-BE49-F238E27FC236}">
                <a16:creationId xmlns:a16="http://schemas.microsoft.com/office/drawing/2014/main" id="{D843CB39-C770-8241-88BD-115EB41E8A23}"/>
              </a:ext>
            </a:extLst>
          </p:cNvPr>
          <p:cNvPicPr>
            <a:picLocks noGrp="1" noChangeAspect="1"/>
          </p:cNvPicPr>
          <p:nvPr>
            <p:ph idx="1"/>
          </p:nvPr>
        </p:nvPicPr>
        <p:blipFill>
          <a:blip r:embed="rId3"/>
          <a:stretch>
            <a:fillRect/>
          </a:stretch>
        </p:blipFill>
        <p:spPr>
          <a:xfrm>
            <a:off x="2330173" y="1825625"/>
            <a:ext cx="7531654" cy="4351338"/>
          </a:xfrm>
        </p:spPr>
      </p:pic>
      <p:pic>
        <p:nvPicPr>
          <p:cNvPr id="6" name="Picture 5">
            <a:extLst>
              <a:ext uri="{FF2B5EF4-FFF2-40B4-BE49-F238E27FC236}">
                <a16:creationId xmlns:a16="http://schemas.microsoft.com/office/drawing/2014/main" id="{CBE2179E-F210-3F4C-827E-AC81571EB7BC}"/>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214967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7EC0-6CA2-D841-B429-CF131B0B1027}"/>
              </a:ext>
            </a:extLst>
          </p:cNvPr>
          <p:cNvSpPr>
            <a:spLocks noGrp="1"/>
          </p:cNvSpPr>
          <p:nvPr>
            <p:ph type="title"/>
          </p:nvPr>
        </p:nvSpPr>
        <p:spPr/>
        <p:txBody>
          <a:bodyPr/>
          <a:lstStyle/>
          <a:p>
            <a:pPr algn="ctr"/>
            <a:r>
              <a:rPr lang="en-US" dirty="0"/>
              <a:t>Zoom apps for the PE Model</a:t>
            </a:r>
          </a:p>
        </p:txBody>
      </p:sp>
      <p:graphicFrame>
        <p:nvGraphicFramePr>
          <p:cNvPr id="6" name="Content Placeholder 5">
            <a:extLst>
              <a:ext uri="{FF2B5EF4-FFF2-40B4-BE49-F238E27FC236}">
                <a16:creationId xmlns:a16="http://schemas.microsoft.com/office/drawing/2014/main" id="{8BABEC24-8D1B-6843-B700-ED1B3B5982F4}"/>
              </a:ext>
            </a:extLst>
          </p:cNvPr>
          <p:cNvGraphicFramePr>
            <a:graphicFrameLocks noGrp="1"/>
          </p:cNvGraphicFramePr>
          <p:nvPr>
            <p:ph idx="1"/>
            <p:extLst>
              <p:ext uri="{D42A27DB-BD31-4B8C-83A1-F6EECF244321}">
                <p14:modId xmlns:p14="http://schemas.microsoft.com/office/powerpoint/2010/main" val="38952073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1F2E21C-E14C-7C43-A795-8B3FE0BD051C}"/>
              </a:ext>
            </a:extLst>
          </p:cNvPr>
          <p:cNvPicPr>
            <a:picLocks noChangeAspect="1"/>
          </p:cNvPicPr>
          <p:nvPr/>
        </p:nvPicPr>
        <p:blipFill>
          <a:blip r:embed="rId8"/>
          <a:stretch>
            <a:fillRect/>
          </a:stretch>
        </p:blipFill>
        <p:spPr>
          <a:xfrm>
            <a:off x="381000" y="245165"/>
            <a:ext cx="914400" cy="914400"/>
          </a:xfrm>
          <a:prstGeom prst="rect">
            <a:avLst/>
          </a:prstGeom>
        </p:spPr>
      </p:pic>
    </p:spTree>
    <p:extLst>
      <p:ext uri="{BB962C8B-B14F-4D97-AF65-F5344CB8AC3E}">
        <p14:creationId xmlns:p14="http://schemas.microsoft.com/office/powerpoint/2010/main" val="3664828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144B4-DF82-1C40-B49F-A79D6EBFF641}"/>
              </a:ext>
            </a:extLst>
          </p:cNvPr>
          <p:cNvSpPr>
            <a:spLocks noGrp="1"/>
          </p:cNvSpPr>
          <p:nvPr>
            <p:ph type="title"/>
          </p:nvPr>
        </p:nvSpPr>
        <p:spPr/>
        <p:txBody>
          <a:bodyPr/>
          <a:lstStyle/>
          <a:p>
            <a:pPr algn="ctr"/>
            <a:r>
              <a:rPr lang="en-US" dirty="0"/>
              <a:t>Marketing &amp; Promotion</a:t>
            </a:r>
          </a:p>
        </p:txBody>
      </p:sp>
      <p:pic>
        <p:nvPicPr>
          <p:cNvPr id="3" name="Picture 2">
            <a:extLst>
              <a:ext uri="{FF2B5EF4-FFF2-40B4-BE49-F238E27FC236}">
                <a16:creationId xmlns:a16="http://schemas.microsoft.com/office/drawing/2014/main" id="{667077F4-4117-084A-90D1-CE6D9E53C750}"/>
              </a:ext>
            </a:extLst>
          </p:cNvPr>
          <p:cNvPicPr>
            <a:picLocks noChangeAspect="1"/>
          </p:cNvPicPr>
          <p:nvPr/>
        </p:nvPicPr>
        <p:blipFill>
          <a:blip r:embed="rId2"/>
          <a:stretch>
            <a:fillRect/>
          </a:stretch>
        </p:blipFill>
        <p:spPr>
          <a:xfrm>
            <a:off x="381000" y="230188"/>
            <a:ext cx="914400" cy="914400"/>
          </a:xfrm>
          <a:prstGeom prst="rect">
            <a:avLst/>
          </a:prstGeom>
        </p:spPr>
      </p:pic>
    </p:spTree>
    <p:extLst>
      <p:ext uri="{BB962C8B-B14F-4D97-AF65-F5344CB8AC3E}">
        <p14:creationId xmlns:p14="http://schemas.microsoft.com/office/powerpoint/2010/main" val="25335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115A-ECC9-E94A-B5D2-386E36124D25}"/>
              </a:ext>
            </a:extLst>
          </p:cNvPr>
          <p:cNvSpPr>
            <a:spLocks noGrp="1"/>
          </p:cNvSpPr>
          <p:nvPr>
            <p:ph type="title"/>
          </p:nvPr>
        </p:nvSpPr>
        <p:spPr>
          <a:xfrm>
            <a:off x="1295400" y="993913"/>
            <a:ext cx="3880339" cy="1056524"/>
          </a:xfrm>
        </p:spPr>
        <p:txBody>
          <a:bodyPr>
            <a:normAutofit/>
          </a:bodyPr>
          <a:lstStyle/>
          <a:p>
            <a:r>
              <a:rPr lang="en-US" dirty="0">
                <a:solidFill>
                  <a:schemeClr val="accent1"/>
                </a:solidFill>
              </a:rPr>
              <a:t>Most popular current video platforms*</a:t>
            </a:r>
          </a:p>
        </p:txBody>
      </p:sp>
      <p:graphicFrame>
        <p:nvGraphicFramePr>
          <p:cNvPr id="5" name="Content Placeholder 4">
            <a:extLst>
              <a:ext uri="{FF2B5EF4-FFF2-40B4-BE49-F238E27FC236}">
                <a16:creationId xmlns:a16="http://schemas.microsoft.com/office/drawing/2014/main" id="{C00C0851-23B8-3746-8B0B-8135B434AC55}"/>
              </a:ext>
            </a:extLst>
          </p:cNvPr>
          <p:cNvGraphicFramePr>
            <a:graphicFrameLocks noGrp="1"/>
          </p:cNvGraphicFramePr>
          <p:nvPr>
            <p:ph idx="1"/>
            <p:extLst>
              <p:ext uri="{D42A27DB-BD31-4B8C-83A1-F6EECF244321}">
                <p14:modId xmlns:p14="http://schemas.microsoft.com/office/powerpoint/2010/main" val="844118133"/>
              </p:ext>
            </p:extLst>
          </p:nvPr>
        </p:nvGraphicFramePr>
        <p:xfrm>
          <a:off x="5580185" y="1406769"/>
          <a:ext cx="5369170" cy="4126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a:extLst>
              <a:ext uri="{FF2B5EF4-FFF2-40B4-BE49-F238E27FC236}">
                <a16:creationId xmlns:a16="http://schemas.microsoft.com/office/drawing/2014/main" id="{C8B0EC2A-A7FF-794D-9248-20E6D66260BF}"/>
              </a:ext>
            </a:extLst>
          </p:cNvPr>
          <p:cNvSpPr txBox="1">
            <a:spLocks/>
          </p:cNvSpPr>
          <p:nvPr/>
        </p:nvSpPr>
        <p:spPr>
          <a:xfrm>
            <a:off x="1391478" y="2250831"/>
            <a:ext cx="9962322" cy="392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1"/>
                </a:solidFill>
              </a:rPr>
              <a:t>Zoom</a:t>
            </a:r>
          </a:p>
          <a:p>
            <a:pPr marL="0" indent="0">
              <a:buNone/>
            </a:pPr>
            <a:r>
              <a:rPr lang="en-US" dirty="0">
                <a:solidFill>
                  <a:schemeClr val="accent1"/>
                </a:solidFill>
              </a:rPr>
              <a:t>Google Hangouts/Meet</a:t>
            </a:r>
          </a:p>
          <a:p>
            <a:pPr marL="0" indent="0">
              <a:buNone/>
            </a:pPr>
            <a:r>
              <a:rPr lang="en-US" dirty="0">
                <a:solidFill>
                  <a:schemeClr val="accent1"/>
                </a:solidFill>
              </a:rPr>
              <a:t>GoToMeeting</a:t>
            </a:r>
          </a:p>
          <a:p>
            <a:pPr marL="0" indent="0">
              <a:buNone/>
            </a:pPr>
            <a:r>
              <a:rPr lang="en-US" dirty="0">
                <a:solidFill>
                  <a:schemeClr val="accent1"/>
                </a:solidFill>
              </a:rPr>
              <a:t>Join.me</a:t>
            </a:r>
          </a:p>
          <a:p>
            <a:pPr marL="0" indent="0">
              <a:buNone/>
            </a:pPr>
            <a:r>
              <a:rPr lang="en-US" dirty="0">
                <a:solidFill>
                  <a:schemeClr val="accent1"/>
                </a:solidFill>
              </a:rPr>
              <a:t>Cisco Webex</a:t>
            </a:r>
          </a:p>
          <a:p>
            <a:pPr marL="0" indent="0">
              <a:buNone/>
            </a:pPr>
            <a:r>
              <a:rPr lang="en-US" dirty="0">
                <a:solidFill>
                  <a:schemeClr val="accent1"/>
                </a:solidFill>
              </a:rPr>
              <a:t>Slack</a:t>
            </a:r>
          </a:p>
          <a:p>
            <a:pPr marL="0" indent="0" algn="ctr">
              <a:buFont typeface="Arial" panose="020B0604020202020204" pitchFamily="34" charset="0"/>
              <a:buNone/>
            </a:pPr>
            <a:endParaRPr lang="en-US" dirty="0">
              <a:solidFill>
                <a:schemeClr val="accent1"/>
              </a:solidFill>
            </a:endParaRPr>
          </a:p>
          <a:p>
            <a:pPr marL="0" indent="0">
              <a:buFont typeface="Arial" panose="020B0604020202020204" pitchFamily="34" charset="0"/>
              <a:buNone/>
            </a:pPr>
            <a:endParaRPr lang="en-US" dirty="0">
              <a:solidFill>
                <a:schemeClr val="accent1"/>
              </a:solidFill>
            </a:endParaRPr>
          </a:p>
        </p:txBody>
      </p:sp>
      <p:sp>
        <p:nvSpPr>
          <p:cNvPr id="6" name="TextBox 5">
            <a:extLst>
              <a:ext uri="{FF2B5EF4-FFF2-40B4-BE49-F238E27FC236}">
                <a16:creationId xmlns:a16="http://schemas.microsoft.com/office/drawing/2014/main" id="{62F713B1-9CDD-3E44-B935-4571DF871236}"/>
              </a:ext>
            </a:extLst>
          </p:cNvPr>
          <p:cNvSpPr txBox="1"/>
          <p:nvPr/>
        </p:nvSpPr>
        <p:spPr>
          <a:xfrm>
            <a:off x="668215" y="6377355"/>
            <a:ext cx="5474677" cy="369332"/>
          </a:xfrm>
          <a:prstGeom prst="rect">
            <a:avLst/>
          </a:prstGeom>
          <a:noFill/>
        </p:spPr>
        <p:txBody>
          <a:bodyPr wrap="square" rtlCol="0">
            <a:spAutoFit/>
          </a:bodyPr>
          <a:lstStyle/>
          <a:p>
            <a:r>
              <a:rPr lang="en-US" dirty="0"/>
              <a:t>*https://zapier.com/blog/best-video-conferencing-apps/</a:t>
            </a:r>
          </a:p>
        </p:txBody>
      </p:sp>
      <p:pic>
        <p:nvPicPr>
          <p:cNvPr id="7" name="Picture 6">
            <a:extLst>
              <a:ext uri="{FF2B5EF4-FFF2-40B4-BE49-F238E27FC236}">
                <a16:creationId xmlns:a16="http://schemas.microsoft.com/office/drawing/2014/main" id="{888889AA-E5D1-9542-9471-435AF3AC764E}"/>
              </a:ext>
            </a:extLst>
          </p:cNvPr>
          <p:cNvPicPr>
            <a:picLocks noChangeAspect="1"/>
          </p:cNvPicPr>
          <p:nvPr/>
        </p:nvPicPr>
        <p:blipFill>
          <a:blip r:embed="rId8"/>
          <a:stretch>
            <a:fillRect/>
          </a:stretch>
        </p:blipFill>
        <p:spPr>
          <a:xfrm>
            <a:off x="381000" y="245165"/>
            <a:ext cx="914400" cy="914400"/>
          </a:xfrm>
          <a:prstGeom prst="rect">
            <a:avLst/>
          </a:prstGeom>
        </p:spPr>
      </p:pic>
    </p:spTree>
    <p:extLst>
      <p:ext uri="{BB962C8B-B14F-4D97-AF65-F5344CB8AC3E}">
        <p14:creationId xmlns:p14="http://schemas.microsoft.com/office/powerpoint/2010/main" val="3211609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E03A-15A4-F148-B711-5A1DD53E32D6}"/>
              </a:ext>
            </a:extLst>
          </p:cNvPr>
          <p:cNvSpPr>
            <a:spLocks noGrp="1"/>
          </p:cNvSpPr>
          <p:nvPr>
            <p:ph type="title"/>
          </p:nvPr>
        </p:nvSpPr>
        <p:spPr/>
        <p:txBody>
          <a:bodyPr/>
          <a:lstStyle/>
          <a:p>
            <a:pPr algn="ctr"/>
            <a:r>
              <a:rPr lang="en-US" dirty="0"/>
              <a:t>Effective Market Reach</a:t>
            </a:r>
          </a:p>
        </p:txBody>
      </p:sp>
      <p:graphicFrame>
        <p:nvGraphicFramePr>
          <p:cNvPr id="9" name="Content Placeholder 8">
            <a:extLst>
              <a:ext uri="{FF2B5EF4-FFF2-40B4-BE49-F238E27FC236}">
                <a16:creationId xmlns:a16="http://schemas.microsoft.com/office/drawing/2014/main" id="{5514D2D0-E5A0-964B-A927-99C01D7349AB}"/>
              </a:ext>
            </a:extLst>
          </p:cNvPr>
          <p:cNvGraphicFramePr>
            <a:graphicFrameLocks noGrp="1"/>
          </p:cNvGraphicFramePr>
          <p:nvPr>
            <p:ph idx="1"/>
            <p:extLst>
              <p:ext uri="{D42A27DB-BD31-4B8C-83A1-F6EECF244321}">
                <p14:modId xmlns:p14="http://schemas.microsoft.com/office/powerpoint/2010/main" val="22094288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A2C2CA9-CD9E-8444-A191-D4E12E5BA856}"/>
              </a:ext>
            </a:extLst>
          </p:cNvPr>
          <p:cNvPicPr>
            <a:picLocks noChangeAspect="1"/>
          </p:cNvPicPr>
          <p:nvPr/>
        </p:nvPicPr>
        <p:blipFill>
          <a:blip r:embed="rId8"/>
          <a:stretch>
            <a:fillRect/>
          </a:stretch>
        </p:blipFill>
        <p:spPr>
          <a:xfrm>
            <a:off x="228278" y="230188"/>
            <a:ext cx="914400" cy="914400"/>
          </a:xfrm>
          <a:prstGeom prst="rect">
            <a:avLst/>
          </a:prstGeom>
        </p:spPr>
      </p:pic>
    </p:spTree>
    <p:extLst>
      <p:ext uri="{BB962C8B-B14F-4D97-AF65-F5344CB8AC3E}">
        <p14:creationId xmlns:p14="http://schemas.microsoft.com/office/powerpoint/2010/main" val="327845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BF31-A8F0-F440-A660-B89759FF7176}"/>
              </a:ext>
            </a:extLst>
          </p:cNvPr>
          <p:cNvSpPr>
            <a:spLocks noGrp="1"/>
          </p:cNvSpPr>
          <p:nvPr>
            <p:ph type="title"/>
          </p:nvPr>
        </p:nvSpPr>
        <p:spPr/>
        <p:txBody>
          <a:bodyPr/>
          <a:lstStyle/>
          <a:p>
            <a:pPr algn="ctr"/>
            <a:r>
              <a:rPr lang="en-US" dirty="0"/>
              <a:t>Marketing &amp; Promotion</a:t>
            </a:r>
          </a:p>
        </p:txBody>
      </p:sp>
      <p:sp>
        <p:nvSpPr>
          <p:cNvPr id="3" name="Content Placeholder 2">
            <a:extLst>
              <a:ext uri="{FF2B5EF4-FFF2-40B4-BE49-F238E27FC236}">
                <a16:creationId xmlns:a16="http://schemas.microsoft.com/office/drawing/2014/main" id="{39CBF5A0-9016-464D-BFC9-60E914B474D6}"/>
              </a:ext>
            </a:extLst>
          </p:cNvPr>
          <p:cNvSpPr>
            <a:spLocks noGrp="1"/>
          </p:cNvSpPr>
          <p:nvPr>
            <p:ph idx="1"/>
          </p:nvPr>
        </p:nvSpPr>
        <p:spPr>
          <a:xfrm>
            <a:off x="838200" y="1597152"/>
            <a:ext cx="10515600" cy="4579811"/>
          </a:xfrm>
        </p:spPr>
        <p:txBody>
          <a:bodyPr>
            <a:normAutofit/>
          </a:bodyPr>
          <a:lstStyle/>
          <a:p>
            <a:pPr marL="0" indent="0" algn="ctr">
              <a:buNone/>
            </a:pPr>
            <a:r>
              <a:rPr lang="en-US" dirty="0"/>
              <a:t>…explore the </a:t>
            </a:r>
            <a:r>
              <a:rPr lang="en-US" b="1" dirty="0"/>
              <a:t>timing </a:t>
            </a:r>
            <a:r>
              <a:rPr lang="en-US" dirty="0"/>
              <a:t>and the decision-making </a:t>
            </a:r>
            <a:r>
              <a:rPr lang="en-US" b="1" dirty="0"/>
              <a:t>flow</a:t>
            </a:r>
            <a:r>
              <a:rPr lang="en-US" dirty="0"/>
              <a:t> of their needs…</a:t>
            </a:r>
          </a:p>
          <a:p>
            <a:endParaRPr lang="en-US" dirty="0"/>
          </a:p>
          <a:p>
            <a:endParaRPr lang="en-US" dirty="0"/>
          </a:p>
        </p:txBody>
      </p:sp>
      <p:graphicFrame>
        <p:nvGraphicFramePr>
          <p:cNvPr id="6" name="Table 5">
            <a:extLst>
              <a:ext uri="{FF2B5EF4-FFF2-40B4-BE49-F238E27FC236}">
                <a16:creationId xmlns:a16="http://schemas.microsoft.com/office/drawing/2014/main" id="{F1BF197B-9673-664E-BF3C-5ABDC763C069}"/>
              </a:ext>
            </a:extLst>
          </p:cNvPr>
          <p:cNvGraphicFramePr>
            <a:graphicFrameLocks noGrp="1"/>
          </p:cNvGraphicFramePr>
          <p:nvPr>
            <p:extLst>
              <p:ext uri="{D42A27DB-BD31-4B8C-83A1-F6EECF244321}">
                <p14:modId xmlns:p14="http://schemas.microsoft.com/office/powerpoint/2010/main" val="2817255536"/>
              </p:ext>
            </p:extLst>
          </p:nvPr>
        </p:nvGraphicFramePr>
        <p:xfrm>
          <a:off x="2032000" y="2194898"/>
          <a:ext cx="8128000" cy="4114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35567825"/>
                    </a:ext>
                  </a:extLst>
                </a:gridCol>
                <a:gridCol w="4064000">
                  <a:extLst>
                    <a:ext uri="{9D8B030D-6E8A-4147-A177-3AD203B41FA5}">
                      <a16:colId xmlns:a16="http://schemas.microsoft.com/office/drawing/2014/main" val="2931794431"/>
                    </a:ext>
                  </a:extLst>
                </a:gridCol>
              </a:tblGrid>
              <a:tr h="370840">
                <a:tc>
                  <a:txBody>
                    <a:bodyPr/>
                    <a:lstStyle/>
                    <a:p>
                      <a:pPr algn="ctr"/>
                      <a:r>
                        <a:rPr lang="en-US" sz="2400" dirty="0"/>
                        <a:t>Timing</a:t>
                      </a:r>
                    </a:p>
                  </a:txBody>
                  <a:tcPr/>
                </a:tc>
                <a:tc>
                  <a:txBody>
                    <a:bodyPr/>
                    <a:lstStyle/>
                    <a:p>
                      <a:pPr algn="ctr"/>
                      <a:r>
                        <a:rPr lang="en-US" sz="2400" dirty="0"/>
                        <a:t>Flow</a:t>
                      </a:r>
                    </a:p>
                  </a:txBody>
                  <a:tcPr/>
                </a:tc>
                <a:extLst>
                  <a:ext uri="{0D108BD9-81ED-4DB2-BD59-A6C34878D82A}">
                    <a16:rowId xmlns:a16="http://schemas.microsoft.com/office/drawing/2014/main" val="2701702389"/>
                  </a:ext>
                </a:extLst>
              </a:tr>
              <a:tr h="370840">
                <a:tc>
                  <a:txBody>
                    <a:bodyPr/>
                    <a:lstStyle/>
                    <a:p>
                      <a:r>
                        <a:rPr lang="en-US" sz="2400" dirty="0"/>
                        <a:t>when they buy a boat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explore new/used boat dealers referrals</a:t>
                      </a:r>
                    </a:p>
                  </a:txBody>
                  <a:tcPr/>
                </a:tc>
                <a:extLst>
                  <a:ext uri="{0D108BD9-81ED-4DB2-BD59-A6C34878D82A}">
                    <a16:rowId xmlns:a16="http://schemas.microsoft.com/office/drawing/2014/main" val="2204724638"/>
                  </a:ext>
                </a:extLst>
              </a:tr>
              <a:tr h="370840">
                <a:tc>
                  <a:txBody>
                    <a:bodyPr/>
                    <a:lstStyle/>
                    <a:p>
                      <a:r>
                        <a:rPr lang="en-US" sz="2400" dirty="0"/>
                        <a:t>when they insure a boat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explore boating insurance company referrals</a:t>
                      </a:r>
                    </a:p>
                  </a:txBody>
                  <a:tcPr/>
                </a:tc>
                <a:extLst>
                  <a:ext uri="{0D108BD9-81ED-4DB2-BD59-A6C34878D82A}">
                    <a16:rowId xmlns:a16="http://schemas.microsoft.com/office/drawing/2014/main" val="3990486820"/>
                  </a:ext>
                </a:extLst>
              </a:tr>
              <a:tr h="370840">
                <a:tc>
                  <a:txBody>
                    <a:bodyPr/>
                    <a:lstStyle/>
                    <a:p>
                      <a:r>
                        <a:rPr lang="en-US" sz="2400" dirty="0"/>
                        <a:t>when they register or renew their annual registration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explore State boat registration offices, get mailing list, develop data base</a:t>
                      </a:r>
                    </a:p>
                  </a:txBody>
                  <a:tcPr/>
                </a:tc>
                <a:extLst>
                  <a:ext uri="{0D108BD9-81ED-4DB2-BD59-A6C34878D82A}">
                    <a16:rowId xmlns:a16="http://schemas.microsoft.com/office/drawing/2014/main" val="2767891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fishing tournaments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boat shows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explore with organizers</a:t>
                      </a:r>
                    </a:p>
                  </a:txBody>
                  <a:tcPr/>
                </a:tc>
                <a:extLst>
                  <a:ext uri="{0D108BD9-81ED-4DB2-BD59-A6C34878D82A}">
                    <a16:rowId xmlns:a16="http://schemas.microsoft.com/office/drawing/2014/main" val="2734299906"/>
                  </a:ext>
                </a:extLst>
              </a:tr>
            </a:tbl>
          </a:graphicData>
        </a:graphic>
      </p:graphicFrame>
      <p:pic>
        <p:nvPicPr>
          <p:cNvPr id="5" name="Picture 4">
            <a:extLst>
              <a:ext uri="{FF2B5EF4-FFF2-40B4-BE49-F238E27FC236}">
                <a16:creationId xmlns:a16="http://schemas.microsoft.com/office/drawing/2014/main" id="{62BE42E3-540F-6B4A-A483-1BB8F7B548EB}"/>
              </a:ext>
            </a:extLst>
          </p:cNvPr>
          <p:cNvPicPr>
            <a:picLocks noChangeAspect="1"/>
          </p:cNvPicPr>
          <p:nvPr/>
        </p:nvPicPr>
        <p:blipFill>
          <a:blip r:embed="rId3"/>
          <a:stretch>
            <a:fillRect/>
          </a:stretch>
        </p:blipFill>
        <p:spPr>
          <a:xfrm>
            <a:off x="381000" y="245165"/>
            <a:ext cx="914400" cy="914400"/>
          </a:xfrm>
          <a:prstGeom prst="rect">
            <a:avLst/>
          </a:prstGeom>
        </p:spPr>
      </p:pic>
    </p:spTree>
    <p:extLst>
      <p:ext uri="{BB962C8B-B14F-4D97-AF65-F5344CB8AC3E}">
        <p14:creationId xmlns:p14="http://schemas.microsoft.com/office/powerpoint/2010/main" val="384415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BF31-A8F0-F440-A660-B89759FF7176}"/>
              </a:ext>
            </a:extLst>
          </p:cNvPr>
          <p:cNvSpPr>
            <a:spLocks noGrp="1"/>
          </p:cNvSpPr>
          <p:nvPr>
            <p:ph type="title"/>
          </p:nvPr>
        </p:nvSpPr>
        <p:spPr/>
        <p:txBody>
          <a:bodyPr/>
          <a:lstStyle/>
          <a:p>
            <a:pPr algn="ctr"/>
            <a:r>
              <a:rPr lang="en-US" dirty="0"/>
              <a:t>Promotion …</a:t>
            </a:r>
          </a:p>
        </p:txBody>
      </p:sp>
      <p:sp>
        <p:nvSpPr>
          <p:cNvPr id="3" name="Content Placeholder 2">
            <a:extLst>
              <a:ext uri="{FF2B5EF4-FFF2-40B4-BE49-F238E27FC236}">
                <a16:creationId xmlns:a16="http://schemas.microsoft.com/office/drawing/2014/main" id="{39CBF5A0-9016-464D-BFC9-60E914B474D6}"/>
              </a:ext>
            </a:extLst>
          </p:cNvPr>
          <p:cNvSpPr>
            <a:spLocks noGrp="1"/>
          </p:cNvSpPr>
          <p:nvPr>
            <p:ph idx="1"/>
          </p:nvPr>
        </p:nvSpPr>
        <p:spPr/>
        <p:txBody>
          <a:bodyPr>
            <a:normAutofit/>
          </a:bodyPr>
          <a:lstStyle/>
          <a:p>
            <a:pPr marL="0" indent="0">
              <a:buNone/>
            </a:pPr>
            <a:endParaRPr lang="en-US" dirty="0"/>
          </a:p>
          <a:p>
            <a:endParaRPr lang="en-US" dirty="0"/>
          </a:p>
        </p:txBody>
      </p:sp>
      <p:graphicFrame>
        <p:nvGraphicFramePr>
          <p:cNvPr id="4" name="Table 3">
            <a:extLst>
              <a:ext uri="{FF2B5EF4-FFF2-40B4-BE49-F238E27FC236}">
                <a16:creationId xmlns:a16="http://schemas.microsoft.com/office/drawing/2014/main" id="{90247392-7549-954F-B43F-D0871EB46846}"/>
              </a:ext>
            </a:extLst>
          </p:cNvPr>
          <p:cNvGraphicFramePr>
            <a:graphicFrameLocks noGrp="1"/>
          </p:cNvGraphicFramePr>
          <p:nvPr>
            <p:extLst>
              <p:ext uri="{D42A27DB-BD31-4B8C-83A1-F6EECF244321}">
                <p14:modId xmlns:p14="http://schemas.microsoft.com/office/powerpoint/2010/main" val="2847649441"/>
              </p:ext>
            </p:extLst>
          </p:nvPr>
        </p:nvGraphicFramePr>
        <p:xfrm>
          <a:off x="2032000" y="1695026"/>
          <a:ext cx="8128000" cy="4572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93060835"/>
                    </a:ext>
                  </a:extLst>
                </a:gridCol>
                <a:gridCol w="4064000">
                  <a:extLst>
                    <a:ext uri="{9D8B030D-6E8A-4147-A177-3AD203B41FA5}">
                      <a16:colId xmlns:a16="http://schemas.microsoft.com/office/drawing/2014/main" val="5734780"/>
                    </a:ext>
                  </a:extLst>
                </a:gridCol>
              </a:tblGrid>
              <a:tr h="370840">
                <a:tc>
                  <a:txBody>
                    <a:bodyPr/>
                    <a:lstStyle/>
                    <a:p>
                      <a:pPr algn="ctr"/>
                      <a:r>
                        <a:rPr lang="en-US" sz="2400" dirty="0"/>
                        <a:t>Timing</a:t>
                      </a:r>
                    </a:p>
                  </a:txBody>
                  <a:tcPr/>
                </a:tc>
                <a:tc>
                  <a:txBody>
                    <a:bodyPr/>
                    <a:lstStyle/>
                    <a:p>
                      <a:pPr algn="ctr"/>
                      <a:r>
                        <a:rPr lang="en-US" sz="2400" dirty="0"/>
                        <a:t>Flow</a:t>
                      </a:r>
                    </a:p>
                  </a:txBody>
                  <a:tcPr/>
                </a:tc>
                <a:extLst>
                  <a:ext uri="{0D108BD9-81ED-4DB2-BD59-A6C34878D82A}">
                    <a16:rowId xmlns:a16="http://schemas.microsoft.com/office/drawing/2014/main" val="3337669353"/>
                  </a:ext>
                </a:extLst>
              </a:tr>
              <a:tr h="370840">
                <a:tc>
                  <a:txBody>
                    <a:bodyPr/>
                    <a:lstStyle/>
                    <a:p>
                      <a:r>
                        <a:rPr lang="en-US" sz="2400" dirty="0"/>
                        <a:t>when they rent a boat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explore local rental companies</a:t>
                      </a:r>
                    </a:p>
                  </a:txBody>
                  <a:tcPr/>
                </a:tc>
                <a:extLst>
                  <a:ext uri="{0D108BD9-81ED-4DB2-BD59-A6C34878D82A}">
                    <a16:rowId xmlns:a16="http://schemas.microsoft.com/office/drawing/2014/main" val="182272085"/>
                  </a:ext>
                </a:extLst>
              </a:tr>
              <a:tr h="370840">
                <a:tc>
                  <a:txBody>
                    <a:bodyPr/>
                    <a:lstStyle/>
                    <a:p>
                      <a:r>
                        <a:rPr lang="en-US" sz="2400" dirty="0"/>
                        <a:t>when they join a boating organization</a:t>
                      </a:r>
                    </a:p>
                  </a:txBody>
                  <a:tcPr/>
                </a:tc>
                <a:tc>
                  <a:txBody>
                    <a:bodyPr/>
                    <a:lstStyle/>
                    <a:p>
                      <a:r>
                        <a:rPr lang="en-US" sz="2400" dirty="0"/>
                        <a:t>explore local sailing, yacht, boating clubs, dockmasters</a:t>
                      </a:r>
                    </a:p>
                  </a:txBody>
                  <a:tcPr/>
                </a:tc>
                <a:extLst>
                  <a:ext uri="{0D108BD9-81ED-4DB2-BD59-A6C34878D82A}">
                    <a16:rowId xmlns:a16="http://schemas.microsoft.com/office/drawing/2014/main" val="636703954"/>
                  </a:ext>
                </a:extLst>
              </a:tr>
              <a:tr h="370840">
                <a:tc>
                  <a:txBody>
                    <a:bodyPr/>
                    <a:lstStyle/>
                    <a:p>
                      <a:r>
                        <a:rPr lang="en-US" sz="2400" dirty="0"/>
                        <a:t>when they go to renew their public marina slips </a:t>
                      </a:r>
                    </a:p>
                  </a:txBody>
                  <a:tcPr/>
                </a:tc>
                <a:tc>
                  <a:txBody>
                    <a:bodyPr/>
                    <a:lstStyle/>
                    <a:p>
                      <a:r>
                        <a:rPr lang="en-US" sz="2400" dirty="0"/>
                        <a:t>explore local marinas</a:t>
                      </a:r>
                    </a:p>
                  </a:txBody>
                  <a:tcPr/>
                </a:tc>
                <a:extLst>
                  <a:ext uri="{0D108BD9-81ED-4DB2-BD59-A6C34878D82A}">
                    <a16:rowId xmlns:a16="http://schemas.microsoft.com/office/drawing/2014/main" val="1663890496"/>
                  </a:ext>
                </a:extLst>
              </a:tr>
              <a:tr h="370840">
                <a:tc>
                  <a:txBody>
                    <a:bodyPr/>
                    <a:lstStyle/>
                    <a:p>
                      <a:r>
                        <a:rPr lang="en-US" sz="2400" dirty="0"/>
                        <a:t>when their child turns of boating age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explore local high schools</a:t>
                      </a:r>
                    </a:p>
                    <a:p>
                      <a:endParaRPr lang="en-US" sz="2400" dirty="0"/>
                    </a:p>
                  </a:txBody>
                  <a:tcPr/>
                </a:tc>
                <a:extLst>
                  <a:ext uri="{0D108BD9-81ED-4DB2-BD59-A6C34878D82A}">
                    <a16:rowId xmlns:a16="http://schemas.microsoft.com/office/drawing/2014/main" val="2009338194"/>
                  </a:ext>
                </a:extLst>
              </a:tr>
              <a:tr h="370840">
                <a:tc>
                  <a:txBody>
                    <a:bodyPr/>
                    <a:lstStyle/>
                    <a:p>
                      <a:r>
                        <a:rPr lang="en-US" sz="2400" dirty="0"/>
                        <a:t>when local charitable entities seek to support safe boating, clean marinas, etc.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explore boating safety, environmental foundations</a:t>
                      </a:r>
                    </a:p>
                    <a:p>
                      <a:endParaRPr lang="en-US" sz="2400" dirty="0"/>
                    </a:p>
                  </a:txBody>
                  <a:tcPr/>
                </a:tc>
                <a:extLst>
                  <a:ext uri="{0D108BD9-81ED-4DB2-BD59-A6C34878D82A}">
                    <a16:rowId xmlns:a16="http://schemas.microsoft.com/office/drawing/2014/main" val="2824894532"/>
                  </a:ext>
                </a:extLst>
              </a:tr>
            </a:tbl>
          </a:graphicData>
        </a:graphic>
      </p:graphicFrame>
      <p:pic>
        <p:nvPicPr>
          <p:cNvPr id="5" name="Picture 4">
            <a:extLst>
              <a:ext uri="{FF2B5EF4-FFF2-40B4-BE49-F238E27FC236}">
                <a16:creationId xmlns:a16="http://schemas.microsoft.com/office/drawing/2014/main" id="{AAC60B27-4618-1F45-A607-8EA82A21AC96}"/>
              </a:ext>
            </a:extLst>
          </p:cNvPr>
          <p:cNvPicPr>
            <a:picLocks noChangeAspect="1"/>
          </p:cNvPicPr>
          <p:nvPr/>
        </p:nvPicPr>
        <p:blipFill>
          <a:blip r:embed="rId3"/>
          <a:stretch>
            <a:fillRect/>
          </a:stretch>
        </p:blipFill>
        <p:spPr>
          <a:xfrm>
            <a:off x="381000" y="245165"/>
            <a:ext cx="914400" cy="914400"/>
          </a:xfrm>
          <a:prstGeom prst="rect">
            <a:avLst/>
          </a:prstGeom>
        </p:spPr>
      </p:pic>
    </p:spTree>
    <p:extLst>
      <p:ext uri="{BB962C8B-B14F-4D97-AF65-F5344CB8AC3E}">
        <p14:creationId xmlns:p14="http://schemas.microsoft.com/office/powerpoint/2010/main" val="1730027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BF31-A8F0-F440-A660-B89759FF7176}"/>
              </a:ext>
            </a:extLst>
          </p:cNvPr>
          <p:cNvSpPr>
            <a:spLocks noGrp="1"/>
          </p:cNvSpPr>
          <p:nvPr>
            <p:ph type="title"/>
          </p:nvPr>
        </p:nvSpPr>
        <p:spPr/>
        <p:txBody>
          <a:bodyPr/>
          <a:lstStyle/>
          <a:p>
            <a:pPr algn="ctr"/>
            <a:r>
              <a:rPr lang="en-US" dirty="0"/>
              <a:t>Promotion …</a:t>
            </a:r>
          </a:p>
        </p:txBody>
      </p:sp>
      <p:sp>
        <p:nvSpPr>
          <p:cNvPr id="3" name="Content Placeholder 2">
            <a:extLst>
              <a:ext uri="{FF2B5EF4-FFF2-40B4-BE49-F238E27FC236}">
                <a16:creationId xmlns:a16="http://schemas.microsoft.com/office/drawing/2014/main" id="{39CBF5A0-9016-464D-BFC9-60E914B474D6}"/>
              </a:ext>
            </a:extLst>
          </p:cNvPr>
          <p:cNvSpPr>
            <a:spLocks noGrp="1"/>
          </p:cNvSpPr>
          <p:nvPr>
            <p:ph idx="1"/>
          </p:nvPr>
        </p:nvSpPr>
        <p:spPr/>
        <p:txBody>
          <a:bodyPr>
            <a:normAutofit/>
          </a:bodyPr>
          <a:lstStyle/>
          <a:p>
            <a:pPr marL="0" indent="0">
              <a:buNone/>
            </a:pPr>
            <a:endParaRPr lang="en-US" dirty="0"/>
          </a:p>
          <a:p>
            <a:pPr marL="0" indent="0">
              <a:buNone/>
            </a:pPr>
            <a:br>
              <a:rPr lang="en-US" dirty="0"/>
            </a:br>
            <a:endParaRPr lang="en-US" dirty="0"/>
          </a:p>
          <a:p>
            <a:endParaRPr lang="en-US" dirty="0"/>
          </a:p>
          <a:p>
            <a:endParaRPr lang="en-US" dirty="0"/>
          </a:p>
        </p:txBody>
      </p:sp>
      <p:graphicFrame>
        <p:nvGraphicFramePr>
          <p:cNvPr id="4" name="Table 3">
            <a:extLst>
              <a:ext uri="{FF2B5EF4-FFF2-40B4-BE49-F238E27FC236}">
                <a16:creationId xmlns:a16="http://schemas.microsoft.com/office/drawing/2014/main" id="{F49CB013-D3A0-944E-8D46-97751198A6CF}"/>
              </a:ext>
            </a:extLst>
          </p:cNvPr>
          <p:cNvGraphicFramePr>
            <a:graphicFrameLocks noGrp="1"/>
          </p:cNvGraphicFramePr>
          <p:nvPr>
            <p:extLst>
              <p:ext uri="{D42A27DB-BD31-4B8C-83A1-F6EECF244321}">
                <p14:modId xmlns:p14="http://schemas.microsoft.com/office/powerpoint/2010/main" val="600615509"/>
              </p:ext>
            </p:extLst>
          </p:nvPr>
        </p:nvGraphicFramePr>
        <p:xfrm>
          <a:off x="2032000" y="1524338"/>
          <a:ext cx="8128000" cy="48463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95381161"/>
                    </a:ext>
                  </a:extLst>
                </a:gridCol>
                <a:gridCol w="4064000">
                  <a:extLst>
                    <a:ext uri="{9D8B030D-6E8A-4147-A177-3AD203B41FA5}">
                      <a16:colId xmlns:a16="http://schemas.microsoft.com/office/drawing/2014/main" val="1062442186"/>
                    </a:ext>
                  </a:extLst>
                </a:gridCol>
              </a:tblGrid>
              <a:tr h="370840">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162149438"/>
                  </a:ext>
                </a:extLst>
              </a:tr>
              <a:tr h="370840">
                <a:tc>
                  <a:txBody>
                    <a:bodyPr/>
                    <a:lstStyle/>
                    <a:p>
                      <a:r>
                        <a:rPr lang="en-US" sz="2400" dirty="0"/>
                        <a:t>when local businesses are looking to help the local community </a:t>
                      </a:r>
                    </a:p>
                  </a:txBody>
                  <a:tcPr/>
                </a:tc>
                <a:tc>
                  <a:txBody>
                    <a:bodyPr/>
                    <a:lstStyle/>
                    <a:p>
                      <a:r>
                        <a:rPr lang="en-US" sz="2400" dirty="0"/>
                        <a:t>explore annual donations from corporate community foundations (CVS, Publix …)</a:t>
                      </a:r>
                    </a:p>
                  </a:txBody>
                  <a:tcPr/>
                </a:tc>
                <a:extLst>
                  <a:ext uri="{0D108BD9-81ED-4DB2-BD59-A6C34878D82A}">
                    <a16:rowId xmlns:a16="http://schemas.microsoft.com/office/drawing/2014/main" val="1202347939"/>
                  </a:ext>
                </a:extLst>
              </a:tr>
              <a:tr h="370840">
                <a:tc>
                  <a:txBody>
                    <a:bodyPr/>
                    <a:lstStyle/>
                    <a:p>
                      <a:r>
                        <a:rPr lang="en-US" sz="2400" dirty="0"/>
                        <a:t>when they read up on local current events </a:t>
                      </a:r>
                    </a:p>
                  </a:txBody>
                  <a:tcPr/>
                </a:tc>
                <a:tc>
                  <a:txBody>
                    <a:bodyPr/>
                    <a:lstStyle/>
                    <a:p>
                      <a:pPr marL="0" indent="0">
                        <a:buNone/>
                      </a:pPr>
                      <a:r>
                        <a:rPr lang="en-US" sz="2400" dirty="0"/>
                        <a:t>explore special interest articles with local community papers, social media</a:t>
                      </a:r>
                    </a:p>
                  </a:txBody>
                  <a:tcPr/>
                </a:tc>
                <a:extLst>
                  <a:ext uri="{0D108BD9-81ED-4DB2-BD59-A6C34878D82A}">
                    <a16:rowId xmlns:a16="http://schemas.microsoft.com/office/drawing/2014/main" val="2545005902"/>
                  </a:ext>
                </a:extLst>
              </a:tr>
              <a:tr h="370840">
                <a:tc>
                  <a:txBody>
                    <a:bodyPr/>
                    <a:lstStyle/>
                    <a:p>
                      <a:r>
                        <a:rPr lang="en-US" sz="2400" dirty="0"/>
                        <a:t>when they see you on the local TV news</a:t>
                      </a:r>
                    </a:p>
                  </a:txBody>
                  <a:tcPr/>
                </a:tc>
                <a:tc>
                  <a:txBody>
                    <a:bodyPr/>
                    <a:lstStyle/>
                    <a:p>
                      <a:r>
                        <a:rPr lang="en-US" sz="2400" dirty="0"/>
                        <a:t>get a local interview for the 5 and 10 pm news</a:t>
                      </a:r>
                    </a:p>
                  </a:txBody>
                  <a:tcPr/>
                </a:tc>
                <a:extLst>
                  <a:ext uri="{0D108BD9-81ED-4DB2-BD59-A6C34878D82A}">
                    <a16:rowId xmlns:a16="http://schemas.microsoft.com/office/drawing/2014/main" val="3575131355"/>
                  </a:ext>
                </a:extLst>
              </a:tr>
              <a:tr h="370840">
                <a:tc>
                  <a:txBody>
                    <a:bodyPr/>
                    <a:lstStyle/>
                    <a:p>
                      <a:r>
                        <a:rPr lang="en-US" sz="2400" dirty="0"/>
                        <a:t>when they hear you on the local radio boating, fishing programs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get local interviews</a:t>
                      </a:r>
                    </a:p>
                    <a:p>
                      <a:endParaRPr lang="en-US" sz="2400" dirty="0"/>
                    </a:p>
                  </a:txBody>
                  <a:tcPr/>
                </a:tc>
                <a:extLst>
                  <a:ext uri="{0D108BD9-81ED-4DB2-BD59-A6C34878D82A}">
                    <a16:rowId xmlns:a16="http://schemas.microsoft.com/office/drawing/2014/main" val="2858231697"/>
                  </a:ext>
                </a:extLst>
              </a:tr>
            </a:tbl>
          </a:graphicData>
        </a:graphic>
      </p:graphicFrame>
      <p:pic>
        <p:nvPicPr>
          <p:cNvPr id="5" name="Picture 4">
            <a:extLst>
              <a:ext uri="{FF2B5EF4-FFF2-40B4-BE49-F238E27FC236}">
                <a16:creationId xmlns:a16="http://schemas.microsoft.com/office/drawing/2014/main" id="{37B7ADF5-E9A4-254A-AA0B-2F9AE5C3CB80}"/>
              </a:ext>
            </a:extLst>
          </p:cNvPr>
          <p:cNvPicPr>
            <a:picLocks noChangeAspect="1"/>
          </p:cNvPicPr>
          <p:nvPr/>
        </p:nvPicPr>
        <p:blipFill>
          <a:blip r:embed="rId3"/>
          <a:stretch>
            <a:fillRect/>
          </a:stretch>
        </p:blipFill>
        <p:spPr>
          <a:xfrm>
            <a:off x="381000" y="245165"/>
            <a:ext cx="914400" cy="914400"/>
          </a:xfrm>
          <a:prstGeom prst="rect">
            <a:avLst/>
          </a:prstGeom>
        </p:spPr>
      </p:pic>
    </p:spTree>
    <p:extLst>
      <p:ext uri="{BB962C8B-B14F-4D97-AF65-F5344CB8AC3E}">
        <p14:creationId xmlns:p14="http://schemas.microsoft.com/office/powerpoint/2010/main" val="2755776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BF31-A8F0-F440-A660-B89759FF7176}"/>
              </a:ext>
            </a:extLst>
          </p:cNvPr>
          <p:cNvSpPr>
            <a:spLocks noGrp="1"/>
          </p:cNvSpPr>
          <p:nvPr>
            <p:ph type="title"/>
          </p:nvPr>
        </p:nvSpPr>
        <p:spPr/>
        <p:txBody>
          <a:bodyPr/>
          <a:lstStyle/>
          <a:p>
            <a:pPr algn="ctr"/>
            <a:r>
              <a:rPr lang="en-US" dirty="0"/>
              <a:t>Close the sale with personal service…</a:t>
            </a:r>
          </a:p>
        </p:txBody>
      </p:sp>
      <p:sp>
        <p:nvSpPr>
          <p:cNvPr id="3" name="Content Placeholder 2">
            <a:extLst>
              <a:ext uri="{FF2B5EF4-FFF2-40B4-BE49-F238E27FC236}">
                <a16:creationId xmlns:a16="http://schemas.microsoft.com/office/drawing/2014/main" id="{39CBF5A0-9016-464D-BFC9-60E914B474D6}"/>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br>
              <a:rPr lang="en-US" dirty="0"/>
            </a:br>
            <a:endParaRPr lang="en-US" dirty="0"/>
          </a:p>
          <a:p>
            <a:endParaRPr lang="en-US" dirty="0"/>
          </a:p>
          <a:p>
            <a:endParaRPr lang="en-US" dirty="0"/>
          </a:p>
        </p:txBody>
      </p:sp>
      <p:graphicFrame>
        <p:nvGraphicFramePr>
          <p:cNvPr id="4" name="Table 3">
            <a:extLst>
              <a:ext uri="{FF2B5EF4-FFF2-40B4-BE49-F238E27FC236}">
                <a16:creationId xmlns:a16="http://schemas.microsoft.com/office/drawing/2014/main" id="{12BEABBA-BBB2-2745-80FD-7847C406707C}"/>
              </a:ext>
            </a:extLst>
          </p:cNvPr>
          <p:cNvGraphicFramePr>
            <a:graphicFrameLocks noGrp="1"/>
          </p:cNvGraphicFramePr>
          <p:nvPr>
            <p:extLst>
              <p:ext uri="{D42A27DB-BD31-4B8C-83A1-F6EECF244321}">
                <p14:modId xmlns:p14="http://schemas.microsoft.com/office/powerpoint/2010/main" val="195375140"/>
              </p:ext>
            </p:extLst>
          </p:nvPr>
        </p:nvGraphicFramePr>
        <p:xfrm>
          <a:off x="2032000" y="1731602"/>
          <a:ext cx="8128000" cy="25603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97795249"/>
                    </a:ext>
                  </a:extLst>
                </a:gridCol>
                <a:gridCol w="4064000">
                  <a:extLst>
                    <a:ext uri="{9D8B030D-6E8A-4147-A177-3AD203B41FA5}">
                      <a16:colId xmlns:a16="http://schemas.microsoft.com/office/drawing/2014/main" val="442386925"/>
                    </a:ext>
                  </a:extLst>
                </a:gridCol>
              </a:tblGrid>
              <a:tr h="370840">
                <a:tc>
                  <a:txBody>
                    <a:bodyPr/>
                    <a:lstStyle/>
                    <a:p>
                      <a:pPr algn="ctr"/>
                      <a:r>
                        <a:rPr lang="en-US" sz="2400" dirty="0"/>
                        <a:t>Service</a:t>
                      </a:r>
                    </a:p>
                  </a:txBody>
                  <a:tcPr/>
                </a:tc>
                <a:tc>
                  <a:txBody>
                    <a:bodyPr/>
                    <a:lstStyle/>
                    <a:p>
                      <a:pPr algn="ctr"/>
                      <a:r>
                        <a:rPr lang="en-US" sz="2400" dirty="0"/>
                        <a:t>Service</a:t>
                      </a:r>
                    </a:p>
                  </a:txBody>
                  <a:tcPr/>
                </a:tc>
                <a:extLst>
                  <a:ext uri="{0D108BD9-81ED-4DB2-BD59-A6C34878D82A}">
                    <a16:rowId xmlns:a16="http://schemas.microsoft.com/office/drawing/2014/main" val="2146825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set up own PE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set up own blog</a:t>
                      </a:r>
                    </a:p>
                  </a:txBody>
                  <a:tcPr/>
                </a:tc>
                <a:extLst>
                  <a:ext uri="{0D108BD9-81ED-4DB2-BD59-A6C34878D82A}">
                    <a16:rowId xmlns:a16="http://schemas.microsoft.com/office/drawing/2014/main" val="23090180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use SEO to keep top of 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r>
                        <a:rPr lang="en-US" sz="2400" dirty="0"/>
                        <a:t>PE dedicated email address, phone number</a:t>
                      </a:r>
                    </a:p>
                  </a:txBody>
                  <a:tcPr/>
                </a:tc>
                <a:extLst>
                  <a:ext uri="{0D108BD9-81ED-4DB2-BD59-A6C34878D82A}">
                    <a16:rowId xmlns:a16="http://schemas.microsoft.com/office/drawing/2014/main" val="3054546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endParaRPr lang="en-US" sz="2400" dirty="0"/>
                    </a:p>
                  </a:txBody>
                  <a:tcPr/>
                </a:tc>
                <a:extLst>
                  <a:ext uri="{0D108BD9-81ED-4DB2-BD59-A6C34878D82A}">
                    <a16:rowId xmlns:a16="http://schemas.microsoft.com/office/drawing/2014/main" val="1408194696"/>
                  </a:ext>
                </a:extLst>
              </a:tr>
            </a:tbl>
          </a:graphicData>
        </a:graphic>
      </p:graphicFrame>
      <p:pic>
        <p:nvPicPr>
          <p:cNvPr id="5" name="Picture 4">
            <a:extLst>
              <a:ext uri="{FF2B5EF4-FFF2-40B4-BE49-F238E27FC236}">
                <a16:creationId xmlns:a16="http://schemas.microsoft.com/office/drawing/2014/main" id="{155B5DCA-1D5D-E346-9275-81E18F514229}"/>
              </a:ext>
            </a:extLst>
          </p:cNvPr>
          <p:cNvPicPr>
            <a:picLocks noChangeAspect="1"/>
          </p:cNvPicPr>
          <p:nvPr/>
        </p:nvPicPr>
        <p:blipFill>
          <a:blip r:embed="rId3"/>
          <a:stretch>
            <a:fillRect/>
          </a:stretch>
        </p:blipFill>
        <p:spPr>
          <a:xfrm>
            <a:off x="381000" y="245165"/>
            <a:ext cx="914400" cy="914400"/>
          </a:xfrm>
          <a:prstGeom prst="rect">
            <a:avLst/>
          </a:prstGeom>
        </p:spPr>
      </p:pic>
    </p:spTree>
    <p:extLst>
      <p:ext uri="{BB962C8B-B14F-4D97-AF65-F5344CB8AC3E}">
        <p14:creationId xmlns:p14="http://schemas.microsoft.com/office/powerpoint/2010/main" val="2954705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78A3-3A53-9F40-9085-67B16E3C1809}"/>
              </a:ext>
            </a:extLst>
          </p:cNvPr>
          <p:cNvSpPr>
            <a:spLocks noGrp="1"/>
          </p:cNvSpPr>
          <p:nvPr>
            <p:ph type="title"/>
          </p:nvPr>
        </p:nvSpPr>
        <p:spPr/>
        <p:txBody>
          <a:bodyPr/>
          <a:lstStyle/>
          <a:p>
            <a:pPr algn="ctr"/>
            <a:r>
              <a:rPr lang="en-US" dirty="0"/>
              <a:t>Resources</a:t>
            </a:r>
          </a:p>
        </p:txBody>
      </p:sp>
      <p:sp>
        <p:nvSpPr>
          <p:cNvPr id="4" name="Text Placeholder 3">
            <a:extLst>
              <a:ext uri="{FF2B5EF4-FFF2-40B4-BE49-F238E27FC236}">
                <a16:creationId xmlns:a16="http://schemas.microsoft.com/office/drawing/2014/main" id="{A2D3690A-DCC1-7948-993D-550CFC1E8AA3}"/>
              </a:ext>
            </a:extLst>
          </p:cNvPr>
          <p:cNvSpPr>
            <a:spLocks noGrp="1"/>
          </p:cNvSpPr>
          <p:nvPr>
            <p:ph type="body" idx="1"/>
          </p:nvPr>
        </p:nvSpPr>
        <p:spPr>
          <a:xfrm>
            <a:off x="839788" y="1681163"/>
            <a:ext cx="5157787" cy="637967"/>
          </a:xfrm>
        </p:spPr>
        <p:txBody>
          <a:bodyPr/>
          <a:lstStyle/>
          <a:p>
            <a:pPr algn="ctr"/>
            <a:r>
              <a:rPr lang="en-US" dirty="0"/>
              <a:t>Zoom</a:t>
            </a:r>
          </a:p>
        </p:txBody>
      </p:sp>
      <p:sp>
        <p:nvSpPr>
          <p:cNvPr id="5" name="Content Placeholder 4">
            <a:extLst>
              <a:ext uri="{FF2B5EF4-FFF2-40B4-BE49-F238E27FC236}">
                <a16:creationId xmlns:a16="http://schemas.microsoft.com/office/drawing/2014/main" id="{2E1E2AFB-B939-B24C-A3B7-9135485EE35A}"/>
              </a:ext>
            </a:extLst>
          </p:cNvPr>
          <p:cNvSpPr>
            <a:spLocks noGrp="1"/>
          </p:cNvSpPr>
          <p:nvPr>
            <p:ph sz="half" idx="2"/>
          </p:nvPr>
        </p:nvSpPr>
        <p:spPr/>
        <p:txBody>
          <a:bodyPr>
            <a:normAutofit/>
          </a:bodyPr>
          <a:lstStyle/>
          <a:p>
            <a:r>
              <a:rPr lang="en-US" dirty="0">
                <a:hlinkClick r:id="rId3"/>
              </a:rPr>
              <a:t>Attend Live Training</a:t>
            </a:r>
            <a:endParaRPr lang="en-US" dirty="0"/>
          </a:p>
          <a:p>
            <a:r>
              <a:rPr lang="en-US" dirty="0">
                <a:hlinkClick r:id="rId4"/>
              </a:rPr>
              <a:t>Video Tutorials</a:t>
            </a:r>
            <a:endParaRPr lang="en-US" dirty="0"/>
          </a:p>
          <a:p>
            <a:r>
              <a:rPr lang="en-US" dirty="0">
                <a:hlinkClick r:id="rId5"/>
              </a:rPr>
              <a:t>Knowledge Base</a:t>
            </a:r>
            <a:endParaRPr lang="en-US" dirty="0"/>
          </a:p>
          <a:p>
            <a:r>
              <a:rPr lang="en-US" dirty="0">
                <a:hlinkClick r:id="rId6"/>
              </a:rPr>
              <a:t>App Marketplace</a:t>
            </a:r>
            <a:endParaRPr lang="en-US" dirty="0"/>
          </a:p>
          <a:p>
            <a:r>
              <a:rPr lang="en-US" dirty="0">
                <a:hlinkClick r:id="rId7"/>
              </a:rPr>
              <a:t>Meetings for Education (Students &amp; Educators)</a:t>
            </a:r>
            <a:endParaRPr lang="en-US" dirty="0"/>
          </a:p>
        </p:txBody>
      </p:sp>
      <p:sp>
        <p:nvSpPr>
          <p:cNvPr id="6" name="Text Placeholder 5">
            <a:extLst>
              <a:ext uri="{FF2B5EF4-FFF2-40B4-BE49-F238E27FC236}">
                <a16:creationId xmlns:a16="http://schemas.microsoft.com/office/drawing/2014/main" id="{9B1170CD-C2AC-AF46-B892-E9CA09910A82}"/>
              </a:ext>
            </a:extLst>
          </p:cNvPr>
          <p:cNvSpPr>
            <a:spLocks noGrp="1"/>
          </p:cNvSpPr>
          <p:nvPr>
            <p:ph type="body" sz="quarter" idx="3"/>
          </p:nvPr>
        </p:nvSpPr>
        <p:spPr>
          <a:xfrm>
            <a:off x="6172200" y="1681163"/>
            <a:ext cx="5183188" cy="637967"/>
          </a:xfrm>
        </p:spPr>
        <p:txBody>
          <a:bodyPr/>
          <a:lstStyle/>
          <a:p>
            <a:pPr algn="ctr"/>
            <a:r>
              <a:rPr lang="en-US" dirty="0"/>
              <a:t>CGAUX Resources</a:t>
            </a:r>
          </a:p>
        </p:txBody>
      </p:sp>
      <p:sp>
        <p:nvSpPr>
          <p:cNvPr id="7" name="Content Placeholder 6">
            <a:extLst>
              <a:ext uri="{FF2B5EF4-FFF2-40B4-BE49-F238E27FC236}">
                <a16:creationId xmlns:a16="http://schemas.microsoft.com/office/drawing/2014/main" id="{BC35D396-CB3F-C746-B3AD-B069D5450DAB}"/>
              </a:ext>
            </a:extLst>
          </p:cNvPr>
          <p:cNvSpPr>
            <a:spLocks noGrp="1"/>
          </p:cNvSpPr>
          <p:nvPr>
            <p:ph sz="quarter" idx="4"/>
          </p:nvPr>
        </p:nvSpPr>
        <p:spPr/>
        <p:txBody>
          <a:bodyPr>
            <a:normAutofit/>
          </a:bodyPr>
          <a:lstStyle/>
          <a:p>
            <a:pPr marL="514350" indent="-514350">
              <a:buAutoNum type="arabicPeriod"/>
            </a:pPr>
            <a:r>
              <a:rPr lang="en-US" dirty="0">
                <a:solidFill>
                  <a:schemeClr val="accent1"/>
                </a:solidFill>
                <a:hlinkClick r:id="rId8">
                  <a:extLst>
                    <a:ext uri="{A12FA001-AC4F-418D-AE19-62706E023703}">
                      <ahyp:hlinkClr xmlns:ahyp="http://schemas.microsoft.com/office/drawing/2018/hyperlinkcolor" val="tx"/>
                    </a:ext>
                  </a:extLst>
                </a:hlinkClick>
              </a:rPr>
              <a:t>E- Directorate What’s New</a:t>
            </a:r>
          </a:p>
          <a:p>
            <a:pPr marL="514350" indent="-514350">
              <a:buAutoNum type="arabicPeriod"/>
            </a:pPr>
            <a:r>
              <a:rPr lang="en-US" dirty="0">
                <a:solidFill>
                  <a:schemeClr val="accent1"/>
                </a:solidFill>
                <a:hlinkClick r:id="rId8">
                  <a:extLst>
                    <a:ext uri="{A12FA001-AC4F-418D-AE19-62706E023703}">
                      <ahyp:hlinkClr xmlns:ahyp="http://schemas.microsoft.com/office/drawing/2018/hyperlinkcolor" val="tx"/>
                    </a:ext>
                  </a:extLst>
                </a:hlinkClick>
              </a:rPr>
              <a:t>D7 DIV6 Training Resources</a:t>
            </a:r>
            <a:endParaRPr lang="en-US" dirty="0">
              <a:solidFill>
                <a:schemeClr val="accent1"/>
              </a:solidFill>
            </a:endParaRPr>
          </a:p>
          <a:p>
            <a:pPr lvl="1"/>
            <a:r>
              <a:rPr lang="en-US" i="1" dirty="0">
                <a:solidFill>
                  <a:schemeClr val="accent1"/>
                </a:solidFill>
              </a:rPr>
              <a:t>Six Steps to Set Up Video Classes </a:t>
            </a:r>
          </a:p>
          <a:p>
            <a:pPr lvl="1"/>
            <a:r>
              <a:rPr lang="en-US" i="1" dirty="0">
                <a:solidFill>
                  <a:schemeClr val="accent1"/>
                </a:solidFill>
              </a:rPr>
              <a:t>Tips for Holding Business Meetings</a:t>
            </a:r>
          </a:p>
          <a:p>
            <a:pPr lvl="1"/>
            <a:r>
              <a:rPr lang="en-US" i="1" dirty="0">
                <a:solidFill>
                  <a:schemeClr val="accent1"/>
                </a:solidFill>
              </a:rPr>
              <a:t>Best Learning Practices for Member Training and Public Education Classes</a:t>
            </a:r>
          </a:p>
          <a:p>
            <a:pPr marL="457200" indent="-457200">
              <a:buFont typeface="+mj-lt"/>
              <a:buAutoNum type="arabicPeriod"/>
            </a:pPr>
            <a:r>
              <a:rPr lang="en-US" dirty="0">
                <a:solidFill>
                  <a:schemeClr val="accent1"/>
                </a:solidFill>
                <a:hlinkClick r:id="rId8">
                  <a:extLst>
                    <a:ext uri="{A12FA001-AC4F-418D-AE19-62706E023703}">
                      <ahyp:hlinkClr xmlns:ahyp="http://schemas.microsoft.com/office/drawing/2018/hyperlinkcolor" val="tx"/>
                    </a:ext>
                  </a:extLst>
                </a:hlinkClick>
              </a:rPr>
              <a:t>D7 DIV6  Calendar </a:t>
            </a:r>
            <a:endParaRPr lang="en-US" dirty="0">
              <a:solidFill>
                <a:schemeClr val="accent1"/>
              </a:solidFill>
            </a:endParaRPr>
          </a:p>
          <a:p>
            <a:endParaRPr lang="en-US" i="1" dirty="0"/>
          </a:p>
        </p:txBody>
      </p:sp>
      <p:pic>
        <p:nvPicPr>
          <p:cNvPr id="8" name="Picture 7">
            <a:extLst>
              <a:ext uri="{FF2B5EF4-FFF2-40B4-BE49-F238E27FC236}">
                <a16:creationId xmlns:a16="http://schemas.microsoft.com/office/drawing/2014/main" id="{76750F1E-ECBD-0646-8FA4-A211849E64A3}"/>
              </a:ext>
            </a:extLst>
          </p:cNvPr>
          <p:cNvPicPr>
            <a:picLocks noChangeAspect="1"/>
          </p:cNvPicPr>
          <p:nvPr/>
        </p:nvPicPr>
        <p:blipFill>
          <a:blip r:embed="rId9"/>
          <a:stretch>
            <a:fillRect/>
          </a:stretch>
        </p:blipFill>
        <p:spPr>
          <a:xfrm>
            <a:off x="381000" y="245165"/>
            <a:ext cx="914400" cy="914400"/>
          </a:xfrm>
          <a:prstGeom prst="rect">
            <a:avLst/>
          </a:prstGeom>
        </p:spPr>
      </p:pic>
    </p:spTree>
    <p:extLst>
      <p:ext uri="{BB962C8B-B14F-4D97-AF65-F5344CB8AC3E}">
        <p14:creationId xmlns:p14="http://schemas.microsoft.com/office/powerpoint/2010/main" val="114500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FF0C-F65B-D248-A614-738421EDEF3A}"/>
              </a:ext>
            </a:extLst>
          </p:cNvPr>
          <p:cNvSpPr>
            <a:spLocks noGrp="1"/>
          </p:cNvSpPr>
          <p:nvPr>
            <p:ph type="title"/>
          </p:nvPr>
        </p:nvSpPr>
        <p:spPr/>
        <p:txBody>
          <a:bodyPr/>
          <a:lstStyle/>
          <a:p>
            <a:pPr algn="ctr"/>
            <a:r>
              <a:rPr lang="en-US" dirty="0"/>
              <a:t>Schedule Group Training</a:t>
            </a:r>
          </a:p>
        </p:txBody>
      </p:sp>
      <p:sp>
        <p:nvSpPr>
          <p:cNvPr id="4" name="Content Placeholder 6">
            <a:extLst>
              <a:ext uri="{FF2B5EF4-FFF2-40B4-BE49-F238E27FC236}">
                <a16:creationId xmlns:a16="http://schemas.microsoft.com/office/drawing/2014/main" id="{F9F7C45D-392B-E948-89BF-A6F2D96B64BE}"/>
              </a:ext>
            </a:extLst>
          </p:cNvPr>
          <p:cNvSpPr>
            <a:spLocks noGrp="1"/>
          </p:cNvSpPr>
          <p:nvPr>
            <p:ph idx="1"/>
          </p:nvPr>
        </p:nvSpPr>
        <p:spPr/>
        <p:txBody>
          <a:bodyPr/>
          <a:lstStyle/>
          <a:p>
            <a:pPr marL="0" indent="0" algn="ctr">
              <a:buNone/>
            </a:pPr>
            <a:r>
              <a:rPr lang="en-US" dirty="0"/>
              <a:t>To schedule group training</a:t>
            </a:r>
          </a:p>
          <a:p>
            <a:pPr marL="0" indent="0" algn="ctr">
              <a:buNone/>
            </a:pPr>
            <a:r>
              <a:rPr lang="en-US" dirty="0"/>
              <a:t>Resource for questions, practice, trouble-shooting</a:t>
            </a:r>
          </a:p>
          <a:p>
            <a:pPr marL="0" indent="0" algn="ctr">
              <a:buNone/>
            </a:pPr>
            <a:r>
              <a:rPr lang="en-US" dirty="0"/>
              <a:t>Feedback and observations welcome</a:t>
            </a:r>
          </a:p>
          <a:p>
            <a:pPr marL="0" indent="0" algn="ctr">
              <a:buNone/>
            </a:pPr>
            <a:endParaRPr lang="en-US" dirty="0"/>
          </a:p>
          <a:p>
            <a:pPr marL="0" indent="0" algn="ctr">
              <a:buNone/>
            </a:pPr>
            <a:r>
              <a:rPr lang="en-US" u="sng" dirty="0">
                <a:hlinkClick r:id="rId3"/>
              </a:rPr>
              <a:t>Hortensia Sampedro</a:t>
            </a:r>
            <a:r>
              <a:rPr lang="en-US" dirty="0"/>
              <a:t>, DIV6, SO-MT (305) 742-8221</a:t>
            </a:r>
          </a:p>
          <a:p>
            <a:endParaRPr lang="en-US" dirty="0"/>
          </a:p>
        </p:txBody>
      </p:sp>
      <p:pic>
        <p:nvPicPr>
          <p:cNvPr id="5" name="Picture 4">
            <a:extLst>
              <a:ext uri="{FF2B5EF4-FFF2-40B4-BE49-F238E27FC236}">
                <a16:creationId xmlns:a16="http://schemas.microsoft.com/office/drawing/2014/main" id="{CE413871-05A7-2441-893D-327C3DD3CDEA}"/>
              </a:ext>
            </a:extLst>
          </p:cNvPr>
          <p:cNvPicPr>
            <a:picLocks noChangeAspect="1"/>
          </p:cNvPicPr>
          <p:nvPr/>
        </p:nvPicPr>
        <p:blipFill>
          <a:blip r:embed="rId4"/>
          <a:stretch>
            <a:fillRect/>
          </a:stretch>
        </p:blipFill>
        <p:spPr>
          <a:xfrm>
            <a:off x="381000" y="245165"/>
            <a:ext cx="914400" cy="914400"/>
          </a:xfrm>
          <a:prstGeom prst="rect">
            <a:avLst/>
          </a:prstGeom>
        </p:spPr>
      </p:pic>
    </p:spTree>
    <p:extLst>
      <p:ext uri="{BB962C8B-B14F-4D97-AF65-F5344CB8AC3E}">
        <p14:creationId xmlns:p14="http://schemas.microsoft.com/office/powerpoint/2010/main" val="151449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7EC0-6CA2-D841-B429-CF131B0B1027}"/>
              </a:ext>
            </a:extLst>
          </p:cNvPr>
          <p:cNvSpPr>
            <a:spLocks noGrp="1"/>
          </p:cNvSpPr>
          <p:nvPr>
            <p:ph type="title"/>
          </p:nvPr>
        </p:nvSpPr>
        <p:spPr/>
        <p:txBody>
          <a:bodyPr/>
          <a:lstStyle/>
          <a:p>
            <a:pPr algn="ctr"/>
            <a:r>
              <a:rPr lang="en-US" dirty="0"/>
              <a:t>Virtual Classes Taught to Date</a:t>
            </a:r>
          </a:p>
        </p:txBody>
      </p:sp>
      <p:pic>
        <p:nvPicPr>
          <p:cNvPr id="4" name="Picture 3">
            <a:extLst>
              <a:ext uri="{FF2B5EF4-FFF2-40B4-BE49-F238E27FC236}">
                <a16:creationId xmlns:a16="http://schemas.microsoft.com/office/drawing/2014/main" id="{E1F2E21C-E14C-7C43-A795-8B3FE0BD051C}"/>
              </a:ext>
            </a:extLst>
          </p:cNvPr>
          <p:cNvPicPr>
            <a:picLocks noChangeAspect="1"/>
          </p:cNvPicPr>
          <p:nvPr/>
        </p:nvPicPr>
        <p:blipFill>
          <a:blip r:embed="rId3"/>
          <a:stretch>
            <a:fillRect/>
          </a:stretch>
        </p:blipFill>
        <p:spPr>
          <a:xfrm>
            <a:off x="381000" y="245165"/>
            <a:ext cx="914400" cy="914400"/>
          </a:xfrm>
          <a:prstGeom prst="rect">
            <a:avLst/>
          </a:prstGeom>
        </p:spPr>
      </p:pic>
      <p:sp>
        <p:nvSpPr>
          <p:cNvPr id="3" name="Content Placeholder 2">
            <a:extLst>
              <a:ext uri="{FF2B5EF4-FFF2-40B4-BE49-F238E27FC236}">
                <a16:creationId xmlns:a16="http://schemas.microsoft.com/office/drawing/2014/main" id="{AE44688D-F748-8343-9E2D-1A9705ED9B8E}"/>
              </a:ext>
            </a:extLst>
          </p:cNvPr>
          <p:cNvSpPr>
            <a:spLocks noGrp="1"/>
          </p:cNvSpPr>
          <p:nvPr>
            <p:ph idx="1"/>
          </p:nvPr>
        </p:nvSpPr>
        <p:spPr/>
        <p:txBody>
          <a:bodyPr>
            <a:normAutofit/>
          </a:bodyPr>
          <a:lstStyle/>
          <a:p>
            <a:pPr marL="0" indent="0">
              <a:buNone/>
            </a:pPr>
            <a:r>
              <a:rPr lang="en-US" b="1" dirty="0"/>
              <a:t>Video Mentoring for Self-Study </a:t>
            </a:r>
            <a:r>
              <a:rPr lang="en-US" dirty="0"/>
              <a:t>~ Core Courses, BQII, FEMA ICS</a:t>
            </a:r>
          </a:p>
          <a:p>
            <a:pPr marL="0" indent="0">
              <a:buNone/>
            </a:pPr>
            <a:r>
              <a:rPr lang="en-US" b="1" dirty="0"/>
              <a:t>Video Conferencing Guided </a:t>
            </a:r>
            <a:r>
              <a:rPr lang="en-US" dirty="0"/>
              <a:t>~ Operations Workshops, VE Workshops, Comms Workshop, Intro to Risk Management, 4-hour TCT Refresher</a:t>
            </a:r>
          </a:p>
          <a:p>
            <a:pPr marL="0" indent="0">
              <a:buNone/>
            </a:pPr>
            <a:r>
              <a:rPr lang="en-US" b="1" dirty="0"/>
              <a:t>Video Conferencing Blended </a:t>
            </a:r>
            <a:r>
              <a:rPr lang="en-US" dirty="0"/>
              <a:t>~ Virtual Boat Crew Training Dockside Instruction (16 session), Virtual Vessel Exam Certification (6 session)</a:t>
            </a:r>
          </a:p>
          <a:p>
            <a:pPr marL="0" indent="0">
              <a:buNone/>
            </a:pPr>
            <a:r>
              <a:rPr lang="en-US" b="1" dirty="0"/>
              <a:t>Public Education Classes </a:t>
            </a:r>
            <a:r>
              <a:rPr lang="en-US" dirty="0"/>
              <a:t>~ ABS</a:t>
            </a:r>
          </a:p>
        </p:txBody>
      </p:sp>
    </p:spTree>
    <p:extLst>
      <p:ext uri="{BB962C8B-B14F-4D97-AF65-F5344CB8AC3E}">
        <p14:creationId xmlns:p14="http://schemas.microsoft.com/office/powerpoint/2010/main" val="218593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CFE3-337A-4F47-994E-201DC6B18C29}"/>
              </a:ext>
            </a:extLst>
          </p:cNvPr>
          <p:cNvSpPr>
            <a:spLocks noGrp="1"/>
          </p:cNvSpPr>
          <p:nvPr>
            <p:ph type="title"/>
          </p:nvPr>
        </p:nvSpPr>
        <p:spPr/>
        <p:txBody>
          <a:bodyPr/>
          <a:lstStyle/>
          <a:p>
            <a:pPr algn="r"/>
            <a:br>
              <a:rPr lang="en-US" dirty="0"/>
            </a:br>
            <a:r>
              <a:rPr lang="en-US" dirty="0"/>
              <a:t>We found that…</a:t>
            </a:r>
          </a:p>
        </p:txBody>
      </p:sp>
      <p:sp>
        <p:nvSpPr>
          <p:cNvPr id="3" name="Content Placeholder 2">
            <a:extLst>
              <a:ext uri="{FF2B5EF4-FFF2-40B4-BE49-F238E27FC236}">
                <a16:creationId xmlns:a16="http://schemas.microsoft.com/office/drawing/2014/main" id="{D4F74BF9-1A4D-2347-8321-FA2EB23CFCBC}"/>
              </a:ext>
            </a:extLst>
          </p:cNvPr>
          <p:cNvSpPr>
            <a:spLocks noGrp="1"/>
          </p:cNvSpPr>
          <p:nvPr>
            <p:ph idx="1"/>
          </p:nvPr>
        </p:nvSpPr>
        <p:spPr/>
        <p:txBody>
          <a:bodyPr/>
          <a:lstStyle/>
          <a:p>
            <a:r>
              <a:rPr lang="en-US" dirty="0"/>
              <a:t>Some instructors were very apprehensive but got more comfortable as the class progressed…</a:t>
            </a:r>
          </a:p>
          <a:p>
            <a:r>
              <a:rPr lang="en-US" dirty="0"/>
              <a:t>Clicking on the buttons became second nature…</a:t>
            </a:r>
          </a:p>
          <a:p>
            <a:r>
              <a:rPr lang="en-US" dirty="0"/>
              <a:t>We started out stressed, fearful, apprehensive…and ended up where we could not close the meeting because the students and the instructors were enjoying themselves…</a:t>
            </a:r>
          </a:p>
          <a:p>
            <a:r>
              <a:rPr lang="en-US" dirty="0"/>
              <a:t>We ended up with feelings of friendship and familiarity not unlike a pleasant social event…</a:t>
            </a:r>
          </a:p>
        </p:txBody>
      </p:sp>
      <p:pic>
        <p:nvPicPr>
          <p:cNvPr id="4" name="Picture 3">
            <a:extLst>
              <a:ext uri="{FF2B5EF4-FFF2-40B4-BE49-F238E27FC236}">
                <a16:creationId xmlns:a16="http://schemas.microsoft.com/office/drawing/2014/main" id="{6BDC4D0E-90A2-ED42-88EE-97C40B1DF4F6}"/>
              </a:ext>
            </a:extLst>
          </p:cNvPr>
          <p:cNvPicPr>
            <a:picLocks noChangeAspect="1"/>
          </p:cNvPicPr>
          <p:nvPr/>
        </p:nvPicPr>
        <p:blipFill>
          <a:blip r:embed="rId3"/>
          <a:stretch>
            <a:fillRect/>
          </a:stretch>
        </p:blipFill>
        <p:spPr>
          <a:xfrm>
            <a:off x="381000" y="245165"/>
            <a:ext cx="914400" cy="914400"/>
          </a:xfrm>
          <a:prstGeom prst="rect">
            <a:avLst/>
          </a:prstGeom>
        </p:spPr>
      </p:pic>
    </p:spTree>
    <p:extLst>
      <p:ext uri="{BB962C8B-B14F-4D97-AF65-F5344CB8AC3E}">
        <p14:creationId xmlns:p14="http://schemas.microsoft.com/office/powerpoint/2010/main" val="298487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CFE3-337A-4F47-994E-201DC6B18C29}"/>
              </a:ext>
            </a:extLst>
          </p:cNvPr>
          <p:cNvSpPr>
            <a:spLocks noGrp="1"/>
          </p:cNvSpPr>
          <p:nvPr>
            <p:ph type="title"/>
          </p:nvPr>
        </p:nvSpPr>
        <p:spPr/>
        <p:txBody>
          <a:bodyPr/>
          <a:lstStyle/>
          <a:p>
            <a:pPr algn="r"/>
            <a:r>
              <a:rPr lang="en-US" dirty="0"/>
              <a:t>We found that…</a:t>
            </a:r>
          </a:p>
        </p:txBody>
      </p:sp>
      <p:sp>
        <p:nvSpPr>
          <p:cNvPr id="3" name="Content Placeholder 2">
            <a:extLst>
              <a:ext uri="{FF2B5EF4-FFF2-40B4-BE49-F238E27FC236}">
                <a16:creationId xmlns:a16="http://schemas.microsoft.com/office/drawing/2014/main" id="{D4F74BF9-1A4D-2347-8321-FA2EB23CFCBC}"/>
              </a:ext>
            </a:extLst>
          </p:cNvPr>
          <p:cNvSpPr>
            <a:spLocks noGrp="1"/>
          </p:cNvSpPr>
          <p:nvPr>
            <p:ph idx="1"/>
          </p:nvPr>
        </p:nvSpPr>
        <p:spPr/>
        <p:txBody>
          <a:bodyPr/>
          <a:lstStyle/>
          <a:p>
            <a:r>
              <a:rPr lang="en-US" dirty="0"/>
              <a:t>The more we used the gallery the more participants spoke up…</a:t>
            </a:r>
          </a:p>
          <a:p>
            <a:r>
              <a:rPr lang="en-US" dirty="0"/>
              <a:t>Those who did not turn on their video lost interest and were not engaged…</a:t>
            </a:r>
          </a:p>
          <a:p>
            <a:r>
              <a:rPr lang="en-US" dirty="0"/>
              <a:t>When one spoke up the others listened…</a:t>
            </a:r>
          </a:p>
          <a:p>
            <a:r>
              <a:rPr lang="en-US" dirty="0"/>
              <a:t>One good comment or example generated another…</a:t>
            </a:r>
          </a:p>
          <a:p>
            <a:r>
              <a:rPr lang="en-US" dirty="0"/>
              <a:t>Participants brought up the one/items that really concerned them…</a:t>
            </a:r>
          </a:p>
          <a:p>
            <a:r>
              <a:rPr lang="en-US" dirty="0"/>
              <a:t>They helped us instructors to focus on what is relevant to them…</a:t>
            </a:r>
          </a:p>
        </p:txBody>
      </p:sp>
      <p:pic>
        <p:nvPicPr>
          <p:cNvPr id="4" name="Picture 3">
            <a:extLst>
              <a:ext uri="{FF2B5EF4-FFF2-40B4-BE49-F238E27FC236}">
                <a16:creationId xmlns:a16="http://schemas.microsoft.com/office/drawing/2014/main" id="{6BDC4D0E-90A2-ED42-88EE-97C40B1DF4F6}"/>
              </a:ext>
            </a:extLst>
          </p:cNvPr>
          <p:cNvPicPr>
            <a:picLocks noChangeAspect="1"/>
          </p:cNvPicPr>
          <p:nvPr/>
        </p:nvPicPr>
        <p:blipFill>
          <a:blip r:embed="rId2"/>
          <a:stretch>
            <a:fillRect/>
          </a:stretch>
        </p:blipFill>
        <p:spPr>
          <a:xfrm>
            <a:off x="381000" y="245165"/>
            <a:ext cx="914400" cy="914400"/>
          </a:xfrm>
          <a:prstGeom prst="rect">
            <a:avLst/>
          </a:prstGeom>
        </p:spPr>
      </p:pic>
    </p:spTree>
    <p:extLst>
      <p:ext uri="{BB962C8B-B14F-4D97-AF65-F5344CB8AC3E}">
        <p14:creationId xmlns:p14="http://schemas.microsoft.com/office/powerpoint/2010/main" val="362955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CFE3-337A-4F47-994E-201DC6B18C29}"/>
              </a:ext>
            </a:extLst>
          </p:cNvPr>
          <p:cNvSpPr>
            <a:spLocks noGrp="1"/>
          </p:cNvSpPr>
          <p:nvPr>
            <p:ph type="title"/>
          </p:nvPr>
        </p:nvSpPr>
        <p:spPr/>
        <p:txBody>
          <a:bodyPr/>
          <a:lstStyle/>
          <a:p>
            <a:pPr algn="r"/>
            <a:r>
              <a:rPr lang="en-US" dirty="0"/>
              <a:t>We found that…</a:t>
            </a:r>
          </a:p>
        </p:txBody>
      </p:sp>
      <p:sp>
        <p:nvSpPr>
          <p:cNvPr id="3" name="Content Placeholder 2">
            <a:extLst>
              <a:ext uri="{FF2B5EF4-FFF2-40B4-BE49-F238E27FC236}">
                <a16:creationId xmlns:a16="http://schemas.microsoft.com/office/drawing/2014/main" id="{D4F74BF9-1A4D-2347-8321-FA2EB23CFCBC}"/>
              </a:ext>
            </a:extLst>
          </p:cNvPr>
          <p:cNvSpPr>
            <a:spLocks noGrp="1"/>
          </p:cNvSpPr>
          <p:nvPr>
            <p:ph idx="1"/>
          </p:nvPr>
        </p:nvSpPr>
        <p:spPr/>
        <p:txBody>
          <a:bodyPr/>
          <a:lstStyle/>
          <a:p>
            <a:r>
              <a:rPr lang="en-US" dirty="0"/>
              <a:t>The more that instructors listened, the more that the students learned…</a:t>
            </a:r>
          </a:p>
          <a:p>
            <a:r>
              <a:rPr lang="en-US" dirty="0"/>
              <a:t>We laughed a lot more than in class…and listened more…</a:t>
            </a:r>
          </a:p>
          <a:p>
            <a:r>
              <a:rPr lang="en-US" dirty="0"/>
              <a:t>When we could see everyone’s body language on the gallery, </a:t>
            </a:r>
          </a:p>
          <a:p>
            <a:pPr lvl="1"/>
            <a:r>
              <a:rPr lang="en-US" dirty="0"/>
              <a:t>we got good feedback</a:t>
            </a:r>
          </a:p>
          <a:p>
            <a:pPr lvl="1"/>
            <a:r>
              <a:rPr lang="en-US" dirty="0"/>
              <a:t>better understanding</a:t>
            </a:r>
          </a:p>
          <a:p>
            <a:pPr lvl="1"/>
            <a:r>
              <a:rPr lang="en-US" dirty="0"/>
              <a:t>better timing</a:t>
            </a:r>
          </a:p>
          <a:p>
            <a:pPr lvl="1"/>
            <a:r>
              <a:rPr lang="en-US" dirty="0"/>
              <a:t>And, there began to be a positive energy…sense of humor…shared experience…</a:t>
            </a:r>
          </a:p>
        </p:txBody>
      </p:sp>
      <p:pic>
        <p:nvPicPr>
          <p:cNvPr id="4" name="Picture 3">
            <a:extLst>
              <a:ext uri="{FF2B5EF4-FFF2-40B4-BE49-F238E27FC236}">
                <a16:creationId xmlns:a16="http://schemas.microsoft.com/office/drawing/2014/main" id="{6BDC4D0E-90A2-ED42-88EE-97C40B1DF4F6}"/>
              </a:ext>
            </a:extLst>
          </p:cNvPr>
          <p:cNvPicPr>
            <a:picLocks noChangeAspect="1"/>
          </p:cNvPicPr>
          <p:nvPr/>
        </p:nvPicPr>
        <p:blipFill>
          <a:blip r:embed="rId2"/>
          <a:stretch>
            <a:fillRect/>
          </a:stretch>
        </p:blipFill>
        <p:spPr>
          <a:xfrm>
            <a:off x="381000" y="245165"/>
            <a:ext cx="914400" cy="914400"/>
          </a:xfrm>
          <a:prstGeom prst="rect">
            <a:avLst/>
          </a:prstGeom>
        </p:spPr>
      </p:pic>
    </p:spTree>
    <p:extLst>
      <p:ext uri="{BB962C8B-B14F-4D97-AF65-F5344CB8AC3E}">
        <p14:creationId xmlns:p14="http://schemas.microsoft.com/office/powerpoint/2010/main" val="172974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CFE3-337A-4F47-994E-201DC6B18C29}"/>
              </a:ext>
            </a:extLst>
          </p:cNvPr>
          <p:cNvSpPr>
            <a:spLocks noGrp="1"/>
          </p:cNvSpPr>
          <p:nvPr>
            <p:ph type="title"/>
          </p:nvPr>
        </p:nvSpPr>
        <p:spPr/>
        <p:txBody>
          <a:bodyPr/>
          <a:lstStyle/>
          <a:p>
            <a:pPr algn="r"/>
            <a:r>
              <a:rPr lang="en-US" dirty="0"/>
              <a:t>We found that…</a:t>
            </a:r>
          </a:p>
        </p:txBody>
      </p:sp>
      <p:sp>
        <p:nvSpPr>
          <p:cNvPr id="3" name="Content Placeholder 2">
            <a:extLst>
              <a:ext uri="{FF2B5EF4-FFF2-40B4-BE49-F238E27FC236}">
                <a16:creationId xmlns:a16="http://schemas.microsoft.com/office/drawing/2014/main" id="{D4F74BF9-1A4D-2347-8321-FA2EB23CFCBC}"/>
              </a:ext>
            </a:extLst>
          </p:cNvPr>
          <p:cNvSpPr>
            <a:spLocks noGrp="1"/>
          </p:cNvSpPr>
          <p:nvPr>
            <p:ph idx="1"/>
          </p:nvPr>
        </p:nvSpPr>
        <p:spPr/>
        <p:txBody>
          <a:bodyPr>
            <a:normAutofit lnSpcReduction="10000"/>
          </a:bodyPr>
          <a:lstStyle/>
          <a:p>
            <a:r>
              <a:rPr lang="en-US" dirty="0"/>
              <a:t>We were gradually becoming better educators because…</a:t>
            </a:r>
          </a:p>
          <a:p>
            <a:pPr lvl="1"/>
            <a:r>
              <a:rPr lang="en-US" dirty="0"/>
              <a:t>we limited the use of PPT as a crutch…use it better than before…</a:t>
            </a:r>
          </a:p>
          <a:p>
            <a:pPr lvl="1"/>
            <a:r>
              <a:rPr lang="en-US" dirty="0"/>
              <a:t>we asked students to prepare in advance…</a:t>
            </a:r>
          </a:p>
          <a:p>
            <a:pPr lvl="1"/>
            <a:r>
              <a:rPr lang="en-US" dirty="0"/>
              <a:t>we used class time to discuss the topics, reinforce the learning…</a:t>
            </a:r>
          </a:p>
          <a:p>
            <a:pPr lvl="1"/>
            <a:endParaRPr lang="en-US" dirty="0"/>
          </a:p>
          <a:p>
            <a:r>
              <a:rPr lang="en-US" dirty="0"/>
              <a:t>As those of you in education know, </a:t>
            </a:r>
            <a:r>
              <a:rPr lang="en-US" i="1" dirty="0"/>
              <a:t>learning, not teaching, is our objective…</a:t>
            </a:r>
          </a:p>
          <a:p>
            <a:pPr lvl="1"/>
            <a:r>
              <a:rPr lang="en-US" dirty="0"/>
              <a:t>We are finding that video is helping us to get there…</a:t>
            </a:r>
          </a:p>
          <a:p>
            <a:pPr marL="457200" lvl="1" indent="0">
              <a:buNone/>
            </a:pPr>
            <a:endParaRPr lang="en-US" dirty="0"/>
          </a:p>
          <a:p>
            <a:r>
              <a:rPr lang="en-US" dirty="0"/>
              <a:t>And the better that the student learns… well, perhaps some of that translates into better boating…</a:t>
            </a:r>
          </a:p>
        </p:txBody>
      </p:sp>
      <p:pic>
        <p:nvPicPr>
          <p:cNvPr id="4" name="Picture 3">
            <a:extLst>
              <a:ext uri="{FF2B5EF4-FFF2-40B4-BE49-F238E27FC236}">
                <a16:creationId xmlns:a16="http://schemas.microsoft.com/office/drawing/2014/main" id="{6BDC4D0E-90A2-ED42-88EE-97C40B1DF4F6}"/>
              </a:ext>
            </a:extLst>
          </p:cNvPr>
          <p:cNvPicPr>
            <a:picLocks noChangeAspect="1"/>
          </p:cNvPicPr>
          <p:nvPr/>
        </p:nvPicPr>
        <p:blipFill>
          <a:blip r:embed="rId2"/>
          <a:stretch>
            <a:fillRect/>
          </a:stretch>
        </p:blipFill>
        <p:spPr>
          <a:xfrm>
            <a:off x="381000" y="245165"/>
            <a:ext cx="914400" cy="914400"/>
          </a:xfrm>
          <a:prstGeom prst="rect">
            <a:avLst/>
          </a:prstGeom>
        </p:spPr>
      </p:pic>
    </p:spTree>
    <p:extLst>
      <p:ext uri="{BB962C8B-B14F-4D97-AF65-F5344CB8AC3E}">
        <p14:creationId xmlns:p14="http://schemas.microsoft.com/office/powerpoint/2010/main" val="106917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2049</TotalTime>
  <Words>4007</Words>
  <Application>Microsoft Macintosh PowerPoint</Application>
  <PresentationFormat>Widescreen</PresentationFormat>
  <Paragraphs>478</Paragraphs>
  <Slides>46</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Virtual PE Classes  Overview and Strategy</vt:lpstr>
      <vt:lpstr>AGENDA</vt:lpstr>
      <vt:lpstr>THE CONCEPT…</vt:lpstr>
      <vt:lpstr>Most popular current video platforms*</vt:lpstr>
      <vt:lpstr>Virtual Classes Taught to Date</vt:lpstr>
      <vt:lpstr> We found that…</vt:lpstr>
      <vt:lpstr>We found that…</vt:lpstr>
      <vt:lpstr>We found that…</vt:lpstr>
      <vt:lpstr>We found that…</vt:lpstr>
      <vt:lpstr>Experiential Learning</vt:lpstr>
      <vt:lpstr>Starting Out</vt:lpstr>
      <vt:lpstr>Effective Market Reach</vt:lpstr>
      <vt:lpstr>Virtual Public Education Class</vt:lpstr>
      <vt:lpstr>OUR STUDENTS ARE COMING FROM…</vt:lpstr>
      <vt:lpstr>PowerPoint Presentation</vt:lpstr>
      <vt:lpstr>PowerPoint Presentation</vt:lpstr>
      <vt:lpstr>PowerPoint Presentation</vt:lpstr>
      <vt:lpstr>THE CLASS</vt:lpstr>
      <vt:lpstr>NSBLA Test</vt:lpstr>
      <vt:lpstr>FEEDBACK</vt:lpstr>
      <vt:lpstr>Integrated PE Model</vt:lpstr>
      <vt:lpstr>Zoom Apps for the PE Model</vt:lpstr>
      <vt:lpstr>Most Powerful Features</vt:lpstr>
      <vt:lpstr>This is all it takes to schedule a class…</vt:lpstr>
      <vt:lpstr>This is all it takes to send out invitations…</vt:lpstr>
      <vt:lpstr>Calendar Invitation</vt:lpstr>
      <vt:lpstr>Using YouTube - Charting</vt:lpstr>
      <vt:lpstr>Direct to Charting Program</vt:lpstr>
      <vt:lpstr>Second Camera – Physical Items</vt:lpstr>
      <vt:lpstr>Sharing Controls </vt:lpstr>
      <vt:lpstr>Common sense is not as common…</vt:lpstr>
      <vt:lpstr>APPENDIX</vt:lpstr>
      <vt:lpstr>FIVE KEY TAKEAWAYS</vt:lpstr>
      <vt:lpstr>PowerPoint Presentation</vt:lpstr>
      <vt:lpstr>Effective Market Reach</vt:lpstr>
      <vt:lpstr>Integrated PE Model</vt:lpstr>
      <vt:lpstr>Most Powerful Features</vt:lpstr>
      <vt:lpstr>Zoom apps for the PE Model</vt:lpstr>
      <vt:lpstr>Marketing &amp; Promotion</vt:lpstr>
      <vt:lpstr>Effective Market Reach</vt:lpstr>
      <vt:lpstr>Marketing &amp; Promotion</vt:lpstr>
      <vt:lpstr>Promotion …</vt:lpstr>
      <vt:lpstr>Promotion …</vt:lpstr>
      <vt:lpstr>Close the sale with personal service…</vt:lpstr>
      <vt:lpstr>Resources</vt:lpstr>
      <vt:lpstr>Schedule Group Training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for Virtual Video Classes using Zoom </dc:title>
  <dc:creator>Microsoft Office User</dc:creator>
  <cp:lastModifiedBy>Hortensia E. Sampedro</cp:lastModifiedBy>
  <cp:revision>95</cp:revision>
  <cp:lastPrinted>2020-06-19T23:51:57Z</cp:lastPrinted>
  <dcterms:created xsi:type="dcterms:W3CDTF">2020-06-14T19:25:06Z</dcterms:created>
  <dcterms:modified xsi:type="dcterms:W3CDTF">2020-09-08T23:47:23Z</dcterms:modified>
</cp:coreProperties>
</file>