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Lst>
  <p:notesMasterIdLst>
    <p:notesMasterId r:id="rId9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347"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5" r:id="rId29"/>
    <p:sldId id="283" r:id="rId30"/>
    <p:sldId id="345" r:id="rId31"/>
    <p:sldId id="284" r:id="rId32"/>
    <p:sldId id="346"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01"/>
    <p:restoredTop sz="80414"/>
  </p:normalViewPr>
  <p:slideViewPr>
    <p:cSldViewPr>
      <p:cViewPr varScale="1">
        <p:scale>
          <a:sx n="71" d="100"/>
          <a:sy n="71" d="100"/>
        </p:scale>
        <p:origin x="608" y="176"/>
      </p:cViewPr>
      <p:guideLst>
        <p:guide orient="horz" pos="2160"/>
        <p:guide pos="2880"/>
      </p:guideLst>
    </p:cSldViewPr>
  </p:slideViewPr>
  <p:outlineViewPr>
    <p:cViewPr>
      <p:scale>
        <a:sx n="33" d="100"/>
        <a:sy n="33" d="100"/>
      </p:scale>
      <p:origin x="0" y="-2760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2" d="100"/>
          <a:sy n="72" d="100"/>
        </p:scale>
        <p:origin x="3144" y="20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viewProps" Target="view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D7253E-3DFE-4D3A-85D5-F30FB3F73955}" type="datetimeFigureOut">
              <a:rPr lang="en-US" smtClean="0"/>
              <a:t>9/13/21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5A3305-5A96-48C8-BAA1-607F6F0D6614}" type="slidenum">
              <a:rPr lang="en-US" smtClean="0"/>
              <a:t>‹#›</a:t>
            </a:fld>
            <a:endParaRPr lang="en-US"/>
          </a:p>
        </p:txBody>
      </p:sp>
    </p:spTree>
    <p:extLst>
      <p:ext uri="{BB962C8B-B14F-4D97-AF65-F5344CB8AC3E}">
        <p14:creationId xmlns:p14="http://schemas.microsoft.com/office/powerpoint/2010/main" val="3941492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685F44-F7F5-4C83-9708-BBD78EF5D6C7}" type="slidenum">
              <a:rPr lang="en-US" altLang="en-US">
                <a:solidFill>
                  <a:prstClr val="black"/>
                </a:solidFill>
              </a:rPr>
              <a:pPr eaLnBrk="1" hangingPunct="1"/>
              <a:t>2</a:t>
            </a:fld>
            <a:endParaRPr lang="en-US" altLang="en-US">
              <a:solidFill>
                <a:prstClr val="black"/>
              </a:solidFill>
            </a:endParaRPr>
          </a:p>
        </p:txBody>
      </p:sp>
      <p:sp>
        <p:nvSpPr>
          <p:cNvPr id="3307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075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5C93715-95FF-45FC-905A-E8D968F22AA4}" type="slidenum">
              <a:rPr lang="en-US" altLang="en-US">
                <a:solidFill>
                  <a:prstClr val="black"/>
                </a:solidFill>
              </a:rPr>
              <a:pPr eaLnBrk="1" hangingPunct="1"/>
              <a:t>22</a:t>
            </a:fld>
            <a:endParaRPr lang="en-US" altLang="en-US">
              <a:solidFill>
                <a:prstClr val="black"/>
              </a:solidFill>
            </a:endParaRPr>
          </a:p>
        </p:txBody>
      </p:sp>
      <p:sp>
        <p:nvSpPr>
          <p:cNvPr id="3399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997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D5CEC35-A8AF-4550-9965-FE98960F96CD}" type="slidenum">
              <a:rPr lang="en-US" altLang="en-US">
                <a:solidFill>
                  <a:prstClr val="black"/>
                </a:solidFill>
              </a:rPr>
              <a:pPr eaLnBrk="1" hangingPunct="1"/>
              <a:t>24</a:t>
            </a:fld>
            <a:endParaRPr lang="en-US" altLang="en-US">
              <a:solidFill>
                <a:prstClr val="black"/>
              </a:solidFill>
            </a:endParaRPr>
          </a:p>
        </p:txBody>
      </p:sp>
      <p:sp>
        <p:nvSpPr>
          <p:cNvPr id="3409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099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EB51B6-AF09-4261-A69C-28A526333BD2}" type="slidenum">
              <a:rPr lang="en-US" altLang="en-US">
                <a:solidFill>
                  <a:prstClr val="black"/>
                </a:solidFill>
              </a:rPr>
              <a:pPr eaLnBrk="1" hangingPunct="1"/>
              <a:t>25</a:t>
            </a:fld>
            <a:endParaRPr lang="en-US" altLang="en-US">
              <a:solidFill>
                <a:prstClr val="black"/>
              </a:solidFill>
            </a:endParaRPr>
          </a:p>
        </p:txBody>
      </p:sp>
      <p:sp>
        <p:nvSpPr>
          <p:cNvPr id="3420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202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123289-BCAA-4365-9554-F6C8138A5FC9}" type="slidenum">
              <a:rPr lang="en-US" altLang="en-US">
                <a:solidFill>
                  <a:prstClr val="black"/>
                </a:solidFill>
              </a:rPr>
              <a:pPr eaLnBrk="1" hangingPunct="1"/>
              <a:t>28</a:t>
            </a:fld>
            <a:endParaRPr lang="en-US" altLang="en-US">
              <a:solidFill>
                <a:prstClr val="black"/>
              </a:solidFill>
            </a:endParaRPr>
          </a:p>
        </p:txBody>
      </p:sp>
      <p:sp>
        <p:nvSpPr>
          <p:cNvPr id="3440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4068"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252465-2BCD-493A-8860-07F274ADEB6F}" type="slidenum">
              <a:rPr lang="en-US" altLang="en-US">
                <a:solidFill>
                  <a:prstClr val="black"/>
                </a:solidFill>
              </a:rPr>
              <a:pPr eaLnBrk="1" hangingPunct="1"/>
              <a:t>30</a:t>
            </a:fld>
            <a:endParaRPr lang="en-US" altLang="en-US">
              <a:solidFill>
                <a:prstClr val="black"/>
              </a:solidFill>
            </a:endParaRPr>
          </a:p>
        </p:txBody>
      </p:sp>
      <p:sp>
        <p:nvSpPr>
          <p:cNvPr id="3430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304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In addition to any fines, any person judged to be boating under the influence:</a:t>
            </a:r>
          </a:p>
          <a:p>
            <a:pPr marL="171450" indent="-171450">
              <a:buFont typeface="Arial" panose="020B0604020202020204" pitchFamily="34" charset="0"/>
              <a:buChar char="•"/>
            </a:pPr>
            <a:r>
              <a:rPr lang="en-US" altLang="en-US" dirty="0"/>
              <a:t>Commits a Class A misdemeanor.</a:t>
            </a:r>
          </a:p>
          <a:p>
            <a:pPr marL="171450" indent="-171450">
              <a:buFont typeface="Arial" panose="020B0604020202020204" pitchFamily="34" charset="0"/>
              <a:buChar char="•"/>
            </a:pPr>
            <a:r>
              <a:rPr lang="en-US" altLang="en-US" dirty="0"/>
              <a:t>Upon conviction of a first offense may be sentence to serve in the county jail or workhouse no less than 48 consecutive hours nor more than 11 months and 29 days.</a:t>
            </a:r>
          </a:p>
          <a:p>
            <a:pPr marL="171450" indent="-171450">
              <a:buFont typeface="Arial" panose="020B0604020202020204" pitchFamily="34" charset="0"/>
              <a:buChar char="•"/>
            </a:pPr>
            <a:r>
              <a:rPr lang="en-US" altLang="en-US" dirty="0"/>
              <a:t>Upon conviction of a first offense with a blood alcohol concentration of 0.20% or more, will serve a minimum of 7 consecutive days rather than 48 hours.</a:t>
            </a:r>
          </a:p>
          <a:p>
            <a:pPr marL="171450" indent="-171450">
              <a:buFont typeface="Arial" panose="020B0604020202020204" pitchFamily="34" charset="0"/>
              <a:buChar char="•"/>
            </a:pPr>
            <a:r>
              <a:rPr lang="en-US" altLang="en-US" dirty="0"/>
              <a:t>Upon conviction of a second offense, be sentenced to serve in the county jail or workhouse no less than 45 consecutive days nor more than 11 months and 29 days.</a:t>
            </a:r>
          </a:p>
          <a:p>
            <a:pPr lvl="1"/>
            <a:r>
              <a:rPr lang="en-US" altLang="en-US" dirty="0"/>
              <a:t>In addition to the above, as a condition of probation the judge may also order participation in a substance abuse treatment program which includes any aftercare recommendation by the program, licensed or certified by the department of mental health and substance abuse services, including a certified drug court or DUI court, if the person first (a) completes a clinical substance abuse assessment and serves at least 25 days of the period of incarceration imposed by the county jail or workhouse. </a:t>
            </a:r>
          </a:p>
          <a:p>
            <a:pPr marL="171450" indent="-171450">
              <a:buFont typeface="Arial" panose="020B0604020202020204" pitchFamily="34" charset="0"/>
              <a:buChar char="•"/>
            </a:pPr>
            <a:r>
              <a:rPr lang="en-US" altLang="en-US" dirty="0"/>
              <a:t>Upon conviction of a third offense, be sentences to serve in the county jail or workhouse not less than 120 consecutive days nor more than 11 months and 29 days.</a:t>
            </a:r>
          </a:p>
          <a:p>
            <a:pPr lvl="1"/>
            <a:r>
              <a:rPr lang="en-US" altLang="en-US" dirty="0"/>
              <a:t>In addition to the above, as a condition of probation the judge may also order participation in a substance abuse treatment program which includes any aftercare recommendation by the program, licensed or certified by the department of mental health and substance abuse services, including a certified drug court or DUI court, if the person first (a) completes a clinical substance abuse assessment and serves at least 65 days of the period of incarceration imposed by the county jail or workhouse. </a:t>
            </a:r>
          </a:p>
          <a:p>
            <a:pPr marL="171450" indent="-171450">
              <a:buFont typeface="Arial" panose="020B0604020202020204" pitchFamily="34" charset="0"/>
              <a:buChar char="•"/>
            </a:pPr>
            <a:r>
              <a:rPr lang="en-US" altLang="en-US" dirty="0"/>
              <a:t>Upon conviction of a fourth offense, shall be sentenced as a FELON and serve not less than 150 consecutive days nor more than the maximum punishment authorized for the appropriate range of a Class E felony.</a:t>
            </a:r>
          </a:p>
          <a:p>
            <a:pPr marL="171450" indent="-171450">
              <a:buFont typeface="Arial" panose="020B0604020202020204" pitchFamily="34" charset="0"/>
              <a:buChar char="•"/>
            </a:pPr>
            <a:r>
              <a:rPr lang="en-US" altLang="en-US" dirty="0"/>
              <a:t>Upon conviction of fifth offense for which prior convictions for vehicular assault, vehicular homicide, or aggravated vehicular homicide are to be included, shall be sentenced as a felon to serve not less than the minimum sentence of imprisonment established for a fourth offender, and not more than the maximum punishment authorized for the appropriate range of Class D felony.</a:t>
            </a:r>
          </a:p>
          <a:p>
            <a:pPr marL="171450" indent="-171450">
              <a:buFont typeface="Arial" panose="020B0604020202020204" pitchFamily="34" charset="0"/>
              <a:buChar char="•"/>
            </a:pPr>
            <a:r>
              <a:rPr lang="en-US" altLang="en-US" dirty="0"/>
              <a:t>Upon conviction of a sixth or subsequent offense, including any other applicable prior conviction described above, is a Class C felony and shall be sentenced to serve no less than the minimum sentence of imprisonment established for a fourth offender, and not more than the maximum punishment authorized for the range appropriate for a Class C felony. </a:t>
            </a:r>
          </a:p>
        </p:txBody>
      </p:sp>
    </p:spTree>
    <p:extLst>
      <p:ext uri="{BB962C8B-B14F-4D97-AF65-F5344CB8AC3E}">
        <p14:creationId xmlns:p14="http://schemas.microsoft.com/office/powerpoint/2010/main" val="815265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252465-2BCD-493A-8860-07F274ADEB6F}" type="slidenum">
              <a:rPr lang="en-US" altLang="en-US">
                <a:solidFill>
                  <a:prstClr val="black"/>
                </a:solidFill>
              </a:rPr>
              <a:pPr eaLnBrk="1" hangingPunct="1"/>
              <a:t>31</a:t>
            </a:fld>
            <a:endParaRPr lang="en-US" altLang="en-US">
              <a:solidFill>
                <a:prstClr val="black"/>
              </a:solidFill>
            </a:endParaRPr>
          </a:p>
        </p:txBody>
      </p:sp>
      <p:sp>
        <p:nvSpPr>
          <p:cNvPr id="3430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304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In addition to any fines, any person judged to be boating under the influence:</a:t>
            </a:r>
          </a:p>
          <a:p>
            <a:pPr marL="171450" indent="-171450">
              <a:buFont typeface="Arial" panose="020B0604020202020204" pitchFamily="34" charset="0"/>
              <a:buChar char="•"/>
            </a:pPr>
            <a:r>
              <a:rPr lang="en-US" altLang="en-US" dirty="0"/>
              <a:t>Commits a Class A misdemeanor.</a:t>
            </a:r>
          </a:p>
          <a:p>
            <a:pPr marL="171450" indent="-171450">
              <a:buFont typeface="Arial" panose="020B0604020202020204" pitchFamily="34" charset="0"/>
              <a:buChar char="•"/>
            </a:pPr>
            <a:r>
              <a:rPr lang="en-US" altLang="en-US" dirty="0"/>
              <a:t>Upon conviction of a first offense may be sentence to serve in the county jail or workhouse no less than 48 consecutive hours nor more than 11 months and 29 days.</a:t>
            </a:r>
          </a:p>
          <a:p>
            <a:pPr marL="171450" indent="-171450">
              <a:buFont typeface="Arial" panose="020B0604020202020204" pitchFamily="34" charset="0"/>
              <a:buChar char="•"/>
            </a:pPr>
            <a:r>
              <a:rPr lang="en-US" altLang="en-US" dirty="0"/>
              <a:t>Upon conviction of a first offense with a blood alcohol concentration of 0.20% or more, will serve a minimum of 7 consecutive days rather than 48 hours.</a:t>
            </a:r>
          </a:p>
          <a:p>
            <a:pPr marL="171450" indent="-171450">
              <a:buFont typeface="Arial" panose="020B0604020202020204" pitchFamily="34" charset="0"/>
              <a:buChar char="•"/>
            </a:pPr>
            <a:r>
              <a:rPr lang="en-US" altLang="en-US" dirty="0"/>
              <a:t>Upon conviction of a second offense, be sentenced to serve in the county jail or workhouse no less than 45 consecutive days nor more than 11 months and 29 days.</a:t>
            </a:r>
          </a:p>
          <a:p>
            <a:pPr lvl="1"/>
            <a:r>
              <a:rPr lang="en-US" altLang="en-US" dirty="0"/>
              <a:t>In addition to the above, as a condition of probation the judge may also order participation in a substance abuse treatment program which includes any aftercare recommendation by the program, licensed or certified by the department of mental health and substance abuse services, including a certified drug court or DUI court, if the person first (a) completes a clinical substance abuse assessment and serves at least 25 days of the period of incarceration imposed by the county jail or workhouse. </a:t>
            </a:r>
          </a:p>
          <a:p>
            <a:pPr marL="171450" indent="-171450">
              <a:buFont typeface="Arial" panose="020B0604020202020204" pitchFamily="34" charset="0"/>
              <a:buChar char="•"/>
            </a:pPr>
            <a:r>
              <a:rPr lang="en-US" altLang="en-US" dirty="0"/>
              <a:t>Upon conviction of a third offense, be sentences to serve in the county jail or workhouse not less than 120 consecutive days nor more than 11 months and 29 days.</a:t>
            </a:r>
          </a:p>
          <a:p>
            <a:pPr lvl="1"/>
            <a:r>
              <a:rPr lang="en-US" altLang="en-US" dirty="0"/>
              <a:t>In addition to the above, as a condition of probation the judge may also order participation in a substance abuse treatment program which includes any aftercare recommendation by the program, licensed or certified by the department of mental health and substance abuse services, including a certified drug court or DUI court, if the person first (a) completes a clinical substance abuse assessment and serves at least 65 days of the period of incarceration imposed by the county jail or workhouse. </a:t>
            </a:r>
          </a:p>
          <a:p>
            <a:pPr marL="171450" indent="-171450">
              <a:buFont typeface="Arial" panose="020B0604020202020204" pitchFamily="34" charset="0"/>
              <a:buChar char="•"/>
            </a:pPr>
            <a:r>
              <a:rPr lang="en-US" altLang="en-US" dirty="0"/>
              <a:t>Upon conviction of a fourth offense, shall be sentenced as a FELON and serve not less than 150 consecutive days nor more than the maximum punishment authorized for the appropriate range of a Class E felony.</a:t>
            </a:r>
          </a:p>
          <a:p>
            <a:pPr marL="171450" indent="-171450">
              <a:buFont typeface="Arial" panose="020B0604020202020204" pitchFamily="34" charset="0"/>
              <a:buChar char="•"/>
            </a:pPr>
            <a:r>
              <a:rPr lang="en-US" altLang="en-US" dirty="0"/>
              <a:t>Upon conviction of fifth offense for which prior convictions for vehicular assault, vehicular homicide, or aggravated vehicular homicide are to be included, shall be sentenced as a felon to serve not less than the minimum sentence of imprisonment established for a fourth offender, and not more than the maximum punishment authorized for the appropriate range of Class D felony.</a:t>
            </a:r>
          </a:p>
          <a:p>
            <a:pPr marL="171450" indent="-171450">
              <a:buFont typeface="Arial" panose="020B0604020202020204" pitchFamily="34" charset="0"/>
              <a:buChar char="•"/>
            </a:pPr>
            <a:r>
              <a:rPr lang="en-US" altLang="en-US" dirty="0"/>
              <a:t>Upon conviction of a sixth or subsequent offense, including any other applicable prior conviction described above, is a Class C felony and shall be sentenced to serve no less than the minimum sentence of imprisonment established for a fourth offender, and not more than the maximum punishment authorized for the range appropriate for a Class C felony.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7252465-2BCD-493A-8860-07F274ADEB6F}" type="slidenum">
              <a:rPr lang="en-US" altLang="en-US">
                <a:solidFill>
                  <a:prstClr val="black"/>
                </a:solidFill>
              </a:rPr>
              <a:pPr eaLnBrk="1" hangingPunct="1"/>
              <a:t>32</a:t>
            </a:fld>
            <a:endParaRPr lang="en-US" altLang="en-US">
              <a:solidFill>
                <a:prstClr val="black"/>
              </a:solidFill>
            </a:endParaRPr>
          </a:p>
        </p:txBody>
      </p:sp>
      <p:sp>
        <p:nvSpPr>
          <p:cNvPr id="3430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3044"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In addition to any fines, any person judged to be boating under the influence:</a:t>
            </a:r>
          </a:p>
          <a:p>
            <a:pPr marL="171450" indent="-171450">
              <a:buFont typeface="Arial" panose="020B0604020202020204" pitchFamily="34" charset="0"/>
              <a:buChar char="•"/>
            </a:pPr>
            <a:r>
              <a:rPr lang="en-US" altLang="en-US" dirty="0"/>
              <a:t>Commits a Class A misdemeanor.</a:t>
            </a:r>
          </a:p>
          <a:p>
            <a:pPr marL="171450" indent="-171450">
              <a:buFont typeface="Arial" panose="020B0604020202020204" pitchFamily="34" charset="0"/>
              <a:buChar char="•"/>
            </a:pPr>
            <a:r>
              <a:rPr lang="en-US" altLang="en-US" dirty="0"/>
              <a:t>Upon conviction of a first offense may be sentence to serve in the county jail or workhouse no less than 48 consecutive hours nor more than 11 months and 29 days.</a:t>
            </a:r>
          </a:p>
          <a:p>
            <a:pPr marL="171450" indent="-171450">
              <a:buFont typeface="Arial" panose="020B0604020202020204" pitchFamily="34" charset="0"/>
              <a:buChar char="•"/>
            </a:pPr>
            <a:r>
              <a:rPr lang="en-US" altLang="en-US" dirty="0"/>
              <a:t>Upon conviction of a first offense with a blood alcohol concentration of 0.20% or more, will serve a minimum of 7 consecutive days rather than 48 hours.</a:t>
            </a:r>
          </a:p>
          <a:p>
            <a:pPr marL="171450" indent="-171450">
              <a:buFont typeface="Arial" panose="020B0604020202020204" pitchFamily="34" charset="0"/>
              <a:buChar char="•"/>
            </a:pPr>
            <a:r>
              <a:rPr lang="en-US" altLang="en-US" dirty="0"/>
              <a:t>Upon conviction of a second offense, be sentenced to serve in the county jail or workhouse no less than 45 consecutive days nor more than 11 months and 29 days.</a:t>
            </a:r>
          </a:p>
          <a:p>
            <a:pPr lvl="1"/>
            <a:r>
              <a:rPr lang="en-US" altLang="en-US" dirty="0"/>
              <a:t>In addition to the above, as a condition of probation the judge may also order participation in a substance abuse treatment program which includes any aftercare recommendation by the program, licensed or certified by the department of mental health and substance abuse services, including a certified drug court or DUI court, if the person first (a) completes a clinical substance abuse assessment and serves at least 25 days of the period of incarceration imposed by the county jail or workhouse. </a:t>
            </a:r>
          </a:p>
          <a:p>
            <a:pPr marL="171450" indent="-171450">
              <a:buFont typeface="Arial" panose="020B0604020202020204" pitchFamily="34" charset="0"/>
              <a:buChar char="•"/>
            </a:pPr>
            <a:r>
              <a:rPr lang="en-US" altLang="en-US" dirty="0"/>
              <a:t>Upon conviction of a third offense, be sentences to serve in the county jail or workhouse not less than 120 consecutive days nor more than 11 months and 29 days.</a:t>
            </a:r>
          </a:p>
          <a:p>
            <a:pPr lvl="1"/>
            <a:r>
              <a:rPr lang="en-US" altLang="en-US" dirty="0"/>
              <a:t>In addition to the above, as a condition of probation the judge may also order participation in a substance abuse treatment program which includes any aftercare recommendation by the program, licensed or certified by the department of mental health and substance abuse services, including a certified drug court or DUI court, if the person first (a) completes a clinical substance abuse assessment and serves at least 65 days of the period of incarceration imposed by the county jail or workhouse. </a:t>
            </a:r>
          </a:p>
          <a:p>
            <a:pPr marL="171450" indent="-171450">
              <a:buFont typeface="Arial" panose="020B0604020202020204" pitchFamily="34" charset="0"/>
              <a:buChar char="•"/>
            </a:pPr>
            <a:r>
              <a:rPr lang="en-US" altLang="en-US" dirty="0"/>
              <a:t>Upon conviction of a fourth offense, shall be sentenced as a FELON and serve not less than 150 consecutive days nor more than the maximum punishment authorized for the appropriate range of a Class E felony.</a:t>
            </a:r>
          </a:p>
          <a:p>
            <a:pPr marL="171450" indent="-171450">
              <a:buFont typeface="Arial" panose="020B0604020202020204" pitchFamily="34" charset="0"/>
              <a:buChar char="•"/>
            </a:pPr>
            <a:r>
              <a:rPr lang="en-US" altLang="en-US" dirty="0"/>
              <a:t>Upon conviction of fifth offense for which prior convictions for vehicular assault, vehicular homicide, or aggravated vehicular homicide are to be included, shall be sentenced as a felon to serve not less than the minimum sentence of imprisonment established for a fourth offender, and not more than the maximum punishment authorized for the appropriate range of Class D felony.</a:t>
            </a:r>
          </a:p>
          <a:p>
            <a:pPr marL="171450" indent="-171450">
              <a:buFont typeface="Arial" panose="020B0604020202020204" pitchFamily="34" charset="0"/>
              <a:buChar char="•"/>
            </a:pPr>
            <a:r>
              <a:rPr lang="en-US" altLang="en-US" dirty="0"/>
              <a:t>Upon conviction of a sixth or subsequent offense, including any other applicable prior conviction described above, is a Class C felony and shall be sentenced to serve no less than the minimum sentence of imprisonment established for a fourth offender, and not more than the maximum punishment authorized for the range appropriate for a Class C felony. </a:t>
            </a:r>
          </a:p>
        </p:txBody>
      </p:sp>
    </p:spTree>
    <p:extLst>
      <p:ext uri="{BB962C8B-B14F-4D97-AF65-F5344CB8AC3E}">
        <p14:creationId xmlns:p14="http://schemas.microsoft.com/office/powerpoint/2010/main" val="21777829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5A3305-5A96-48C8-BAA1-607F6F0D6614}" type="slidenum">
              <a:rPr lang="en-US" smtClean="0"/>
              <a:t>33</a:t>
            </a:fld>
            <a:endParaRPr lang="en-US"/>
          </a:p>
        </p:txBody>
      </p:sp>
    </p:spTree>
    <p:extLst>
      <p:ext uri="{BB962C8B-B14F-4D97-AF65-F5344CB8AC3E}">
        <p14:creationId xmlns:p14="http://schemas.microsoft.com/office/powerpoint/2010/main" val="2183867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5A3305-5A96-48C8-BAA1-607F6F0D6614}" type="slidenum">
              <a:rPr lang="en-US" smtClean="0"/>
              <a:t>34</a:t>
            </a:fld>
            <a:endParaRPr lang="en-US"/>
          </a:p>
        </p:txBody>
      </p:sp>
    </p:spTree>
    <p:extLst>
      <p:ext uri="{BB962C8B-B14F-4D97-AF65-F5344CB8AC3E}">
        <p14:creationId xmlns:p14="http://schemas.microsoft.com/office/powerpoint/2010/main" val="1063678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5A3305-5A96-48C8-BAA1-607F6F0D6614}" type="slidenum">
              <a:rPr lang="en-US" smtClean="0"/>
              <a:t>35</a:t>
            </a:fld>
            <a:endParaRPr lang="en-US"/>
          </a:p>
        </p:txBody>
      </p:sp>
    </p:spTree>
    <p:extLst>
      <p:ext uri="{BB962C8B-B14F-4D97-AF65-F5344CB8AC3E}">
        <p14:creationId xmlns:p14="http://schemas.microsoft.com/office/powerpoint/2010/main" val="2523590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24A393-DAFC-4716-B071-EC9AD0F83FCE}" type="slidenum">
              <a:rPr lang="en-US" altLang="en-US">
                <a:solidFill>
                  <a:prstClr val="black"/>
                </a:solidFill>
              </a:rPr>
              <a:pPr eaLnBrk="1" hangingPunct="1"/>
              <a:t>9</a:t>
            </a:fld>
            <a:endParaRPr lang="en-US" altLang="en-US">
              <a:solidFill>
                <a:prstClr val="black"/>
              </a:solidFill>
            </a:endParaRPr>
          </a:p>
        </p:txBody>
      </p:sp>
      <p:sp>
        <p:nvSpPr>
          <p:cNvPr id="3317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178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CB68D78-CF34-401D-B9FD-ABC308D972BF}" type="slidenum">
              <a:rPr lang="en-US" altLang="en-US">
                <a:solidFill>
                  <a:prstClr val="black"/>
                </a:solidFill>
              </a:rPr>
              <a:pPr eaLnBrk="1" hangingPunct="1"/>
              <a:t>42</a:t>
            </a:fld>
            <a:endParaRPr lang="en-US" altLang="en-US">
              <a:solidFill>
                <a:prstClr val="black"/>
              </a:solidFill>
            </a:endParaRPr>
          </a:p>
        </p:txBody>
      </p:sp>
      <p:sp>
        <p:nvSpPr>
          <p:cNvPr id="3450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509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3E0C55-184A-44A5-8F4D-1E77795D777F}" type="slidenum">
              <a:rPr lang="en-US" altLang="en-US">
                <a:solidFill>
                  <a:prstClr val="black"/>
                </a:solidFill>
              </a:rPr>
              <a:pPr eaLnBrk="1" hangingPunct="1"/>
              <a:t>43</a:t>
            </a:fld>
            <a:endParaRPr lang="en-US" altLang="en-US">
              <a:solidFill>
                <a:prstClr val="black"/>
              </a:solidFill>
            </a:endParaRPr>
          </a:p>
        </p:txBody>
      </p:sp>
      <p:sp>
        <p:nvSpPr>
          <p:cNvPr id="3461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611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DC1D04F-8107-48B1-A186-C9E99F5AF52E}" type="slidenum">
              <a:rPr lang="en-US" altLang="en-US">
                <a:solidFill>
                  <a:prstClr val="black"/>
                </a:solidFill>
              </a:rPr>
              <a:pPr eaLnBrk="1" hangingPunct="1"/>
              <a:t>47</a:t>
            </a:fld>
            <a:endParaRPr lang="en-US" altLang="en-US">
              <a:solidFill>
                <a:prstClr val="black"/>
              </a:solidFill>
            </a:endParaRPr>
          </a:p>
        </p:txBody>
      </p:sp>
      <p:sp>
        <p:nvSpPr>
          <p:cNvPr id="3471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714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B2A4AB8-AFB5-4478-8C6B-C5EDC1C47FEF}" type="slidenum">
              <a:rPr lang="en-US" altLang="en-US">
                <a:solidFill>
                  <a:prstClr val="black"/>
                </a:solidFill>
              </a:rPr>
              <a:pPr eaLnBrk="1" hangingPunct="1"/>
              <a:t>50</a:t>
            </a:fld>
            <a:endParaRPr lang="en-US" altLang="en-US">
              <a:solidFill>
                <a:prstClr val="black"/>
              </a:solidFill>
            </a:endParaRPr>
          </a:p>
        </p:txBody>
      </p:sp>
      <p:sp>
        <p:nvSpPr>
          <p:cNvPr id="3481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816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EBB0F9E-166E-409A-A14B-1E111BD4B583}" type="slidenum">
              <a:rPr lang="en-US" altLang="en-US">
                <a:solidFill>
                  <a:prstClr val="black"/>
                </a:solidFill>
              </a:rPr>
              <a:pPr eaLnBrk="1" hangingPunct="1"/>
              <a:t>54</a:t>
            </a:fld>
            <a:endParaRPr lang="en-US" altLang="en-US">
              <a:solidFill>
                <a:prstClr val="black"/>
              </a:solidFill>
            </a:endParaRPr>
          </a:p>
        </p:txBody>
      </p:sp>
      <p:sp>
        <p:nvSpPr>
          <p:cNvPr id="3491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49188"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ABE72DB-D4DF-4F6E-B572-5455CC00D2AB}" type="slidenum">
              <a:rPr lang="en-US" altLang="en-US">
                <a:solidFill>
                  <a:prstClr val="black"/>
                </a:solidFill>
              </a:rPr>
              <a:pPr eaLnBrk="1" hangingPunct="1"/>
              <a:t>60</a:t>
            </a:fld>
            <a:endParaRPr lang="en-US" altLang="en-US">
              <a:solidFill>
                <a:prstClr val="black"/>
              </a:solidFill>
            </a:endParaRPr>
          </a:p>
        </p:txBody>
      </p:sp>
      <p:sp>
        <p:nvSpPr>
          <p:cNvPr id="3502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021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987A65D-01E3-46D6-B8A6-77006682488E}" type="slidenum">
              <a:rPr lang="en-US" altLang="en-US">
                <a:solidFill>
                  <a:prstClr val="black"/>
                </a:solidFill>
              </a:rPr>
              <a:pPr eaLnBrk="1" hangingPunct="1"/>
              <a:t>65</a:t>
            </a:fld>
            <a:endParaRPr lang="en-US" altLang="en-US">
              <a:solidFill>
                <a:prstClr val="black"/>
              </a:solidFill>
            </a:endParaRPr>
          </a:p>
        </p:txBody>
      </p:sp>
      <p:sp>
        <p:nvSpPr>
          <p:cNvPr id="3512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123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B6A76BB-9F08-4ECA-95A2-EFD103CC242A}" type="slidenum">
              <a:rPr lang="en-US" altLang="en-US">
                <a:solidFill>
                  <a:prstClr val="black"/>
                </a:solidFill>
              </a:rPr>
              <a:pPr eaLnBrk="1" hangingPunct="1"/>
              <a:t>69</a:t>
            </a:fld>
            <a:endParaRPr lang="en-US" altLang="en-US">
              <a:solidFill>
                <a:prstClr val="black"/>
              </a:solidFill>
            </a:endParaRPr>
          </a:p>
        </p:txBody>
      </p:sp>
      <p:sp>
        <p:nvSpPr>
          <p:cNvPr id="3522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226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1100DB-45D6-4628-A6DA-8FA113E5613F}" type="slidenum">
              <a:rPr lang="en-US" altLang="en-US">
                <a:solidFill>
                  <a:prstClr val="black"/>
                </a:solidFill>
              </a:rPr>
              <a:pPr eaLnBrk="1" hangingPunct="1"/>
              <a:t>71</a:t>
            </a:fld>
            <a:endParaRPr lang="en-US" altLang="en-US">
              <a:solidFill>
                <a:prstClr val="black"/>
              </a:solidFill>
            </a:endParaRPr>
          </a:p>
        </p:txBody>
      </p:sp>
      <p:sp>
        <p:nvSpPr>
          <p:cNvPr id="3532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328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A212F67-0ACD-4F9A-BE7B-4B00F2E38342}" type="slidenum">
              <a:rPr lang="en-US" altLang="en-US">
                <a:solidFill>
                  <a:prstClr val="black"/>
                </a:solidFill>
              </a:rPr>
              <a:pPr eaLnBrk="1" hangingPunct="1"/>
              <a:t>72</a:t>
            </a:fld>
            <a:endParaRPr lang="en-US" altLang="en-US">
              <a:solidFill>
                <a:prstClr val="black"/>
              </a:solidFill>
            </a:endParaRPr>
          </a:p>
        </p:txBody>
      </p:sp>
      <p:sp>
        <p:nvSpPr>
          <p:cNvPr id="3543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4308"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F1FD529-8B53-4496-900B-C733417F4CE2}" type="slidenum">
              <a:rPr lang="en-US" altLang="en-US">
                <a:solidFill>
                  <a:prstClr val="black"/>
                </a:solidFill>
              </a:rPr>
              <a:pPr eaLnBrk="1" hangingPunct="1"/>
              <a:t>10</a:t>
            </a:fld>
            <a:endParaRPr lang="en-US" altLang="en-US">
              <a:solidFill>
                <a:prstClr val="black"/>
              </a:solidFill>
            </a:endParaRPr>
          </a:p>
        </p:txBody>
      </p:sp>
      <p:sp>
        <p:nvSpPr>
          <p:cNvPr id="3328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280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A2A30E4-96E4-48EE-B51F-895B65E6A5B1}" type="slidenum">
              <a:rPr lang="en-US" altLang="en-US">
                <a:solidFill>
                  <a:prstClr val="black"/>
                </a:solidFill>
              </a:rPr>
              <a:pPr eaLnBrk="1" hangingPunct="1"/>
              <a:t>73</a:t>
            </a:fld>
            <a:endParaRPr lang="en-US" altLang="en-US">
              <a:solidFill>
                <a:prstClr val="black"/>
              </a:solidFill>
            </a:endParaRPr>
          </a:p>
        </p:txBody>
      </p:sp>
      <p:sp>
        <p:nvSpPr>
          <p:cNvPr id="3553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533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DDE1F4-AC6D-4A5C-8482-F0A1D41896F4}" type="slidenum">
              <a:rPr lang="en-US" altLang="en-US">
                <a:solidFill>
                  <a:prstClr val="black"/>
                </a:solidFill>
              </a:rPr>
              <a:pPr eaLnBrk="1" hangingPunct="1"/>
              <a:t>75</a:t>
            </a:fld>
            <a:endParaRPr lang="en-US" altLang="en-US">
              <a:solidFill>
                <a:prstClr val="black"/>
              </a:solidFill>
            </a:endParaRPr>
          </a:p>
        </p:txBody>
      </p:sp>
      <p:sp>
        <p:nvSpPr>
          <p:cNvPr id="3563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635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05D7EB4-5706-4E79-8BC0-D18FAA6F2D01}" type="slidenum">
              <a:rPr lang="en-US" altLang="en-US">
                <a:solidFill>
                  <a:prstClr val="black"/>
                </a:solidFill>
              </a:rPr>
              <a:pPr eaLnBrk="1" hangingPunct="1"/>
              <a:t>83</a:t>
            </a:fld>
            <a:endParaRPr lang="en-US" altLang="en-US">
              <a:solidFill>
                <a:prstClr val="black"/>
              </a:solidFill>
            </a:endParaRPr>
          </a:p>
        </p:txBody>
      </p:sp>
      <p:sp>
        <p:nvSpPr>
          <p:cNvPr id="3573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738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303A3E-5CED-492D-8724-1E0F33769F67}" type="slidenum">
              <a:rPr lang="en-US" altLang="en-US">
                <a:solidFill>
                  <a:prstClr val="black"/>
                </a:solidFill>
              </a:rPr>
              <a:pPr eaLnBrk="1" hangingPunct="1"/>
              <a:t>85</a:t>
            </a:fld>
            <a:endParaRPr lang="en-US" altLang="en-US">
              <a:solidFill>
                <a:prstClr val="black"/>
              </a:solidFill>
            </a:endParaRPr>
          </a:p>
        </p:txBody>
      </p:sp>
      <p:sp>
        <p:nvSpPr>
          <p:cNvPr id="3584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840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2400455-9EA3-441D-887F-131D478324DE}" type="slidenum">
              <a:rPr lang="en-US" altLang="en-US">
                <a:solidFill>
                  <a:prstClr val="black"/>
                </a:solidFill>
              </a:rPr>
              <a:pPr eaLnBrk="1" hangingPunct="1"/>
              <a:t>88</a:t>
            </a:fld>
            <a:endParaRPr lang="en-US" altLang="en-US">
              <a:solidFill>
                <a:prstClr val="black"/>
              </a:solidFill>
            </a:endParaRPr>
          </a:p>
        </p:txBody>
      </p:sp>
      <p:sp>
        <p:nvSpPr>
          <p:cNvPr id="3594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59428"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03AA556-DEB0-4BF3-9FCD-C9630E9D7451}" type="slidenum">
              <a:rPr lang="en-US" altLang="en-US">
                <a:solidFill>
                  <a:prstClr val="black"/>
                </a:solidFill>
              </a:rPr>
              <a:pPr eaLnBrk="1" hangingPunct="1"/>
              <a:t>89</a:t>
            </a:fld>
            <a:endParaRPr lang="en-US" altLang="en-US">
              <a:solidFill>
                <a:prstClr val="black"/>
              </a:solidFill>
            </a:endParaRPr>
          </a:p>
        </p:txBody>
      </p:sp>
      <p:sp>
        <p:nvSpPr>
          <p:cNvPr id="3604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6045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D2EAF7E-3B30-48E2-9E55-F64E1EBCDFF7}" type="slidenum">
              <a:rPr lang="en-US" altLang="en-US">
                <a:solidFill>
                  <a:prstClr val="black"/>
                </a:solidFill>
              </a:rPr>
              <a:pPr eaLnBrk="1" hangingPunct="1"/>
              <a:t>90</a:t>
            </a:fld>
            <a:endParaRPr lang="en-US" altLang="en-US">
              <a:solidFill>
                <a:prstClr val="black"/>
              </a:solidFill>
            </a:endParaRPr>
          </a:p>
        </p:txBody>
      </p:sp>
      <p:sp>
        <p:nvSpPr>
          <p:cNvPr id="3614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6147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C02851A-FA34-4A2F-B531-CD26581F9463}" type="slidenum">
              <a:rPr lang="en-US" altLang="en-US">
                <a:solidFill>
                  <a:prstClr val="black"/>
                </a:solidFill>
              </a:rPr>
              <a:pPr eaLnBrk="1" hangingPunct="1"/>
              <a:t>91</a:t>
            </a:fld>
            <a:endParaRPr lang="en-US" altLang="en-US">
              <a:solidFill>
                <a:prstClr val="black"/>
              </a:solidFill>
            </a:endParaRPr>
          </a:p>
        </p:txBody>
      </p:sp>
      <p:sp>
        <p:nvSpPr>
          <p:cNvPr id="3624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6250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AD76FA9-B0D5-4474-B209-5EA50057373E}" type="slidenum">
              <a:rPr lang="en-US" altLang="en-US">
                <a:solidFill>
                  <a:prstClr val="black"/>
                </a:solidFill>
              </a:rPr>
              <a:pPr eaLnBrk="1" hangingPunct="1"/>
              <a:t>11</a:t>
            </a:fld>
            <a:endParaRPr lang="en-US" altLang="en-US">
              <a:solidFill>
                <a:prstClr val="black"/>
              </a:solidFill>
            </a:endParaRPr>
          </a:p>
        </p:txBody>
      </p:sp>
      <p:sp>
        <p:nvSpPr>
          <p:cNvPr id="3338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3828"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EBB6EFF-8E03-4BB7-AD24-C2D0FAA2A37F}" type="slidenum">
              <a:rPr lang="en-US" altLang="en-US">
                <a:solidFill>
                  <a:prstClr val="black"/>
                </a:solidFill>
              </a:rPr>
              <a:pPr eaLnBrk="1" hangingPunct="1"/>
              <a:t>13</a:t>
            </a:fld>
            <a:endParaRPr lang="en-US" altLang="en-US">
              <a:solidFill>
                <a:prstClr val="black"/>
              </a:solidFill>
            </a:endParaRPr>
          </a:p>
        </p:txBody>
      </p:sp>
      <p:sp>
        <p:nvSpPr>
          <p:cNvPr id="3348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485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C51E19A-D77F-4E42-A07A-1F3365528D9D}" type="slidenum">
              <a:rPr lang="en-US" altLang="en-US">
                <a:solidFill>
                  <a:prstClr val="black"/>
                </a:solidFill>
              </a:rPr>
              <a:pPr eaLnBrk="1" hangingPunct="1"/>
              <a:t>16</a:t>
            </a:fld>
            <a:endParaRPr lang="en-US" altLang="en-US">
              <a:solidFill>
                <a:prstClr val="black"/>
              </a:solidFill>
            </a:endParaRPr>
          </a:p>
        </p:txBody>
      </p:sp>
      <p:sp>
        <p:nvSpPr>
          <p:cNvPr id="3358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587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1AA6E3B-4F59-4CAD-BC3B-351CBFB99534}" type="slidenum">
              <a:rPr lang="en-US" altLang="en-US">
                <a:solidFill>
                  <a:prstClr val="black"/>
                </a:solidFill>
              </a:rPr>
              <a:pPr eaLnBrk="1" hangingPunct="1"/>
              <a:t>18</a:t>
            </a:fld>
            <a:endParaRPr lang="en-US" altLang="en-US">
              <a:solidFill>
                <a:prstClr val="black"/>
              </a:solidFill>
            </a:endParaRPr>
          </a:p>
        </p:txBody>
      </p:sp>
      <p:sp>
        <p:nvSpPr>
          <p:cNvPr id="3368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690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E08CB79-45C9-4048-BAA2-1D6F87B3BA70}" type="slidenum">
              <a:rPr lang="en-US" altLang="en-US">
                <a:solidFill>
                  <a:prstClr val="black"/>
                </a:solidFill>
              </a:rPr>
              <a:pPr eaLnBrk="1" hangingPunct="1"/>
              <a:t>19</a:t>
            </a:fld>
            <a:endParaRPr lang="en-US" altLang="en-US">
              <a:solidFill>
                <a:prstClr val="black"/>
              </a:solidFill>
            </a:endParaRPr>
          </a:p>
        </p:txBody>
      </p:sp>
      <p:sp>
        <p:nvSpPr>
          <p:cNvPr id="3379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792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845CA24-0200-4BCB-9A45-4667FAFEB03A}" type="slidenum">
              <a:rPr lang="en-US" altLang="en-US">
                <a:solidFill>
                  <a:prstClr val="black"/>
                </a:solidFill>
              </a:rPr>
              <a:pPr eaLnBrk="1" hangingPunct="1"/>
              <a:t>21</a:t>
            </a:fld>
            <a:endParaRPr lang="en-US" altLang="en-US">
              <a:solidFill>
                <a:prstClr val="black"/>
              </a:solidFill>
            </a:endParaRPr>
          </a:p>
        </p:txBody>
      </p:sp>
      <p:sp>
        <p:nvSpPr>
          <p:cNvPr id="3389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38948"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0EE06846-F8E2-4CCF-9CE6-5EC4FA879A17}"/>
              </a:ext>
            </a:extLst>
          </p:cNvPr>
          <p:cNvSpPr>
            <a:spLocks noGrp="1" noChangeArrowheads="1"/>
          </p:cNvSpPr>
          <p:nvPr>
            <p:ph type="ctrTitle"/>
          </p:nvPr>
        </p:nvSpPr>
        <p:spPr>
          <a:xfrm>
            <a:off x="685800" y="2130425"/>
            <a:ext cx="7772400" cy="1470025"/>
          </a:xfrm>
        </p:spPr>
        <p:txBody>
          <a:bodyPr/>
          <a:lstStyle>
            <a:lvl1pPr>
              <a:defRPr/>
            </a:lvl1pPr>
          </a:lstStyle>
          <a:p>
            <a:pPr lvl="0"/>
            <a:r>
              <a:rPr lang="en-US" altLang="en-US" noProof="0"/>
              <a:t>Click to edit Master title style</a:t>
            </a:r>
          </a:p>
        </p:txBody>
      </p:sp>
      <p:sp>
        <p:nvSpPr>
          <p:cNvPr id="13315" name="Rectangle 3">
            <a:extLst>
              <a:ext uri="{FF2B5EF4-FFF2-40B4-BE49-F238E27FC236}">
                <a16:creationId xmlns:a16="http://schemas.microsoft.com/office/drawing/2014/main" id="{421E8111-86AB-44D8-981D-DA68F9D7E592}"/>
              </a:ext>
            </a:extLst>
          </p:cNvPr>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a:t>Click to edit Master subtitle style</a:t>
            </a:r>
          </a:p>
        </p:txBody>
      </p:sp>
      <p:sp>
        <p:nvSpPr>
          <p:cNvPr id="13316" name="Rectangle 4">
            <a:extLst>
              <a:ext uri="{FF2B5EF4-FFF2-40B4-BE49-F238E27FC236}">
                <a16:creationId xmlns:a16="http://schemas.microsoft.com/office/drawing/2014/main" id="{09DDADB4-E426-45EC-9831-5684078F85DA}"/>
              </a:ext>
            </a:extLst>
          </p:cNvPr>
          <p:cNvSpPr>
            <a:spLocks noGrp="1" noChangeArrowheads="1"/>
          </p:cNvSpPr>
          <p:nvPr>
            <p:ph type="dt" sz="half" idx="2"/>
          </p:nvPr>
        </p:nvSpPr>
        <p:spPr>
          <a:xfrm>
            <a:off x="457200" y="6245225"/>
            <a:ext cx="2133600" cy="476250"/>
          </a:xfrm>
        </p:spPr>
        <p:txBody>
          <a:bodyPr/>
          <a:lstStyle>
            <a:lvl1pPr>
              <a:defRPr/>
            </a:lvl1pPr>
          </a:lstStyle>
          <a:p>
            <a:endParaRPr lang="en-US" altLang="en-US"/>
          </a:p>
        </p:txBody>
      </p:sp>
      <p:sp>
        <p:nvSpPr>
          <p:cNvPr id="13317" name="Rectangle 5">
            <a:extLst>
              <a:ext uri="{FF2B5EF4-FFF2-40B4-BE49-F238E27FC236}">
                <a16:creationId xmlns:a16="http://schemas.microsoft.com/office/drawing/2014/main" id="{3A896301-DAE1-4FF9-BC5C-82E753EEA702}"/>
              </a:ext>
            </a:extLst>
          </p:cNvPr>
          <p:cNvSpPr>
            <a:spLocks noGrp="1" noChangeArrowheads="1"/>
          </p:cNvSpPr>
          <p:nvPr>
            <p:ph type="ftr" sz="quarter" idx="3"/>
          </p:nvPr>
        </p:nvSpPr>
        <p:spPr>
          <a:xfrm>
            <a:off x="3124200" y="6245225"/>
            <a:ext cx="2895600" cy="476250"/>
          </a:xfrm>
        </p:spPr>
        <p:txBody>
          <a:bodyPr/>
          <a:lstStyle>
            <a:lvl1pPr>
              <a:defRPr/>
            </a:lvl1pPr>
          </a:lstStyle>
          <a:p>
            <a:r>
              <a:rPr lang="en-US" altLang="en-US"/>
              <a:t>Presentation Provided by the State of Tennessee</a:t>
            </a:r>
          </a:p>
        </p:txBody>
      </p:sp>
      <p:sp>
        <p:nvSpPr>
          <p:cNvPr id="13318" name="Rectangle 6">
            <a:extLst>
              <a:ext uri="{FF2B5EF4-FFF2-40B4-BE49-F238E27FC236}">
                <a16:creationId xmlns:a16="http://schemas.microsoft.com/office/drawing/2014/main" id="{1EC03563-AC45-44B4-AFA7-0DEC34602406}"/>
              </a:ext>
            </a:extLst>
          </p:cNvPr>
          <p:cNvSpPr>
            <a:spLocks noGrp="1" noChangeArrowheads="1"/>
          </p:cNvSpPr>
          <p:nvPr>
            <p:ph type="sldNum" sz="quarter" idx="4"/>
          </p:nvPr>
        </p:nvSpPr>
        <p:spPr>
          <a:xfrm>
            <a:off x="6553200" y="6245225"/>
            <a:ext cx="2133600" cy="476250"/>
          </a:xfrm>
        </p:spPr>
        <p:txBody>
          <a:bodyPr/>
          <a:lstStyle>
            <a:lvl1pPr>
              <a:defRPr/>
            </a:lvl1pPr>
          </a:lstStyle>
          <a:p>
            <a:fld id="{BC29321E-DFE0-4B2C-93FC-40626800C80C}" type="slidenum">
              <a:rPr lang="en-US" altLang="en-US"/>
              <a:pPr/>
              <a:t>‹#›</a:t>
            </a:fld>
            <a:endParaRPr lang="en-US" altLang="en-US"/>
          </a:p>
        </p:txBody>
      </p:sp>
      <p:pic>
        <p:nvPicPr>
          <p:cNvPr id="13319" name="Picture 7" descr="01 aux logo 3d copy">
            <a:extLst>
              <a:ext uri="{FF2B5EF4-FFF2-40B4-BE49-F238E27FC236}">
                <a16:creationId xmlns:a16="http://schemas.microsoft.com/office/drawing/2014/main" id="{31F5341B-990C-4A24-BAFB-A339F56A9A1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800" y="304800"/>
            <a:ext cx="981075" cy="1028700"/>
          </a:xfrm>
          <a:prstGeom prst="rect">
            <a:avLst/>
          </a:prstGeom>
          <a:noFill/>
          <a:extLst>
            <a:ext uri="{909E8E84-426E-40dd-AFC4-6F175D3DCCD1}">
              <a14:hiddenFill xmlns="" xmlns:a14="http://schemas.microsoft.com/office/drawing/2010/main">
                <a:solidFill>
                  <a:srgbClr val="FFFFFF"/>
                </a:solidFill>
              </a14:hiddenFill>
            </a:ext>
          </a:extLst>
        </p:spPr>
      </p:pic>
      <p:pic>
        <p:nvPicPr>
          <p:cNvPr id="13320" name="Picture 8" descr="homeland logo tipped copy">
            <a:extLst>
              <a:ext uri="{FF2B5EF4-FFF2-40B4-BE49-F238E27FC236}">
                <a16:creationId xmlns:a16="http://schemas.microsoft.com/office/drawing/2014/main" id="{2B7EF905-0543-4570-8CFA-68876F12A483}"/>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00" y="5867400"/>
            <a:ext cx="769938" cy="7874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430064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F7A7C-2821-4F8A-8622-0A2AC002592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8A54DA-C69D-4289-9D7B-0FFF44D3BDE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5EF3DD-3C14-4336-909E-2629252F312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F6FCA4C-E803-489E-A483-8E9C6FB1B34E}"/>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6" name="Slide Number Placeholder 5">
            <a:extLst>
              <a:ext uri="{FF2B5EF4-FFF2-40B4-BE49-F238E27FC236}">
                <a16:creationId xmlns:a16="http://schemas.microsoft.com/office/drawing/2014/main" id="{F7BF256B-B2EF-4513-9FBA-89827A90892A}"/>
              </a:ext>
            </a:extLst>
          </p:cNvPr>
          <p:cNvSpPr>
            <a:spLocks noGrp="1"/>
          </p:cNvSpPr>
          <p:nvPr>
            <p:ph type="sldNum" sz="quarter" idx="12"/>
          </p:nvPr>
        </p:nvSpPr>
        <p:spPr/>
        <p:txBody>
          <a:bodyPr/>
          <a:lstStyle>
            <a:lvl1pPr>
              <a:defRPr/>
            </a:lvl1pPr>
          </a:lstStyle>
          <a:p>
            <a:fld id="{761C8D3E-8482-4F89-A002-91430CF7618B}" type="slidenum">
              <a:rPr lang="en-US" altLang="en-US"/>
              <a:pPr/>
              <a:t>‹#›</a:t>
            </a:fld>
            <a:endParaRPr lang="en-US" altLang="en-US"/>
          </a:p>
        </p:txBody>
      </p:sp>
    </p:spTree>
    <p:extLst>
      <p:ext uri="{BB962C8B-B14F-4D97-AF65-F5344CB8AC3E}">
        <p14:creationId xmlns:p14="http://schemas.microsoft.com/office/powerpoint/2010/main" val="2539600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570D91-6402-40B0-83C5-ABE98809264C}"/>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D0E3C03-FA7F-4094-BA11-378FBDAF2943}"/>
              </a:ext>
            </a:extLst>
          </p:cNvPr>
          <p:cNvSpPr>
            <a:spLocks noGrp="1"/>
          </p:cNvSpPr>
          <p:nvPr>
            <p:ph type="body" orient="vert" idx="1"/>
          </p:nvPr>
        </p:nvSpPr>
        <p:spPr>
          <a:xfrm>
            <a:off x="685800" y="609600"/>
            <a:ext cx="5676900" cy="54864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3CAD53-8A19-48A7-BDCB-6822A444FB3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4272B20-3F38-4E50-98F5-76CD6D5DCE04}"/>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6" name="Slide Number Placeholder 5">
            <a:extLst>
              <a:ext uri="{FF2B5EF4-FFF2-40B4-BE49-F238E27FC236}">
                <a16:creationId xmlns:a16="http://schemas.microsoft.com/office/drawing/2014/main" id="{C2058933-0D84-4CEF-95C9-73418C204FB9}"/>
              </a:ext>
            </a:extLst>
          </p:cNvPr>
          <p:cNvSpPr>
            <a:spLocks noGrp="1"/>
          </p:cNvSpPr>
          <p:nvPr>
            <p:ph type="sldNum" sz="quarter" idx="12"/>
          </p:nvPr>
        </p:nvSpPr>
        <p:spPr/>
        <p:txBody>
          <a:bodyPr/>
          <a:lstStyle>
            <a:lvl1pPr>
              <a:defRPr/>
            </a:lvl1pPr>
          </a:lstStyle>
          <a:p>
            <a:fld id="{B33787AA-A875-446E-B80B-939CE1ECB189}" type="slidenum">
              <a:rPr lang="en-US" altLang="en-US"/>
              <a:pPr/>
              <a:t>‹#›</a:t>
            </a:fld>
            <a:endParaRPr lang="en-US" altLang="en-US"/>
          </a:p>
        </p:txBody>
      </p:sp>
    </p:spTree>
    <p:extLst>
      <p:ext uri="{BB962C8B-B14F-4D97-AF65-F5344CB8AC3E}">
        <p14:creationId xmlns:p14="http://schemas.microsoft.com/office/powerpoint/2010/main" val="35542399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apter, Titl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1470025"/>
          </a:xfrm>
        </p:spPr>
        <p:txBody>
          <a:bodyPr>
            <a:noAutofit/>
          </a:bodyPr>
          <a:lstStyle>
            <a:lvl1pPr>
              <a:defRPr sz="3500">
                <a:solidFill>
                  <a:srgbClr val="FF0000"/>
                </a:solidFill>
                <a:latin typeface="Arial Black" pitchFamily="34" charset="0"/>
              </a:defRPr>
            </a:lvl1pPr>
          </a:lstStyle>
          <a:p>
            <a:r>
              <a:rPr lang="en-US" dirty="0"/>
              <a:t>Click to edit Master title style</a:t>
            </a:r>
          </a:p>
        </p:txBody>
      </p:sp>
      <p:sp>
        <p:nvSpPr>
          <p:cNvPr id="3" name="Subtitle 2"/>
          <p:cNvSpPr>
            <a:spLocks noGrp="1"/>
          </p:cNvSpPr>
          <p:nvPr>
            <p:ph type="subTitle" idx="1"/>
          </p:nvPr>
        </p:nvSpPr>
        <p:spPr>
          <a:xfrm>
            <a:off x="685800" y="4876800"/>
            <a:ext cx="7772400" cy="762000"/>
          </a:xfrm>
        </p:spPr>
        <p:txBody>
          <a:bodyPr>
            <a:noAutofit/>
          </a:bodyPr>
          <a:lstStyle>
            <a:lvl1pPr marL="0" indent="0" algn="ctr">
              <a:buNone/>
              <a:defRPr sz="3500">
                <a:solidFill>
                  <a:srgbClr val="0070C0"/>
                </a:solidFill>
                <a:latin typeface="Arial Black"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7" name="Picture Placeholder 2"/>
          <p:cNvSpPr>
            <a:spLocks noGrp="1"/>
          </p:cNvSpPr>
          <p:nvPr>
            <p:ph type="pic" idx="13"/>
          </p:nvPr>
        </p:nvSpPr>
        <p:spPr>
          <a:xfrm>
            <a:off x="1792288" y="2590800"/>
            <a:ext cx="5486400" cy="2057400"/>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Tree>
    <p:extLst>
      <p:ext uri="{BB962C8B-B14F-4D97-AF65-F5344CB8AC3E}">
        <p14:creationId xmlns:p14="http://schemas.microsoft.com/office/powerpoint/2010/main" val="2391775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ubhea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8229600" cy="639762"/>
          </a:xfrm>
        </p:spPr>
        <p:txBody>
          <a:bodyPr anchor="ctr">
            <a:noAutofit/>
          </a:bodyPr>
          <a:lstStyle>
            <a:lvl1pPr marL="0" indent="0">
              <a:buNone/>
              <a:defRPr sz="2500" b="1">
                <a:solidFill>
                  <a:srgbClr val="0070C0"/>
                </a:solidFill>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8229600" cy="3951288"/>
          </a:xfrm>
        </p:spPr>
        <p:txBody>
          <a:bodyPr>
            <a:noAutofit/>
          </a:bodyPr>
          <a:lstStyle>
            <a:lvl1pPr>
              <a:spcBef>
                <a:spcPts val="3000"/>
              </a:spcBef>
              <a:defRPr sz="2500"/>
            </a:lvl1pPr>
            <a:lvl2pPr>
              <a:defRPr sz="2500"/>
            </a:lvl2pPr>
            <a:lvl3pPr>
              <a:defRPr sz="2500"/>
            </a:lvl3pPr>
            <a:lvl4pPr>
              <a:defRPr sz="2500"/>
            </a:lvl4pPr>
            <a:lvl5pPr>
              <a:defRPr sz="25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22331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pic>
        <p:nvPicPr>
          <p:cNvPr id="4" name="Picture 4" descr="k_email2"/>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298450" y="6400800"/>
            <a:ext cx="14287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ontent Placeholder 1"/>
          <p:cNvSpPr>
            <a:spLocks noGrp="1"/>
          </p:cNvSpPr>
          <p:nvPr>
            <p:ph idx="1"/>
          </p:nvPr>
        </p:nvSpPr>
        <p:spPr>
          <a:xfrm>
            <a:off x="471488" y="1295400"/>
            <a:ext cx="8229600" cy="4787900"/>
          </a:xfrm>
        </p:spPr>
        <p:txBody>
          <a:bodyPr/>
          <a:lstStyle>
            <a:lvl1pPr algn="ctr">
              <a:lnSpc>
                <a:spcPct val="150000"/>
              </a:lnSpc>
              <a:buFontTx/>
              <a:buNone/>
              <a:defRPr sz="3200"/>
            </a:lvl1pPr>
          </a:lstStyle>
          <a:p>
            <a:endParaRPr lang="en-US" dirty="0"/>
          </a:p>
        </p:txBody>
      </p:sp>
    </p:spTree>
    <p:extLst>
      <p:ext uri="{BB962C8B-B14F-4D97-AF65-F5344CB8AC3E}">
        <p14:creationId xmlns:p14="http://schemas.microsoft.com/office/powerpoint/2010/main" val="515277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graphi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Picture Placeholder 2"/>
          <p:cNvSpPr>
            <a:spLocks noGrp="1"/>
          </p:cNvSpPr>
          <p:nvPr>
            <p:ph type="pic" idx="13"/>
          </p:nvPr>
        </p:nvSpPr>
        <p:spPr>
          <a:xfrm>
            <a:off x="1295400" y="1767549"/>
            <a:ext cx="6767061" cy="3947452"/>
          </a:xfrm>
        </p:spPr>
        <p:txBody>
          <a:bodyPr rtlCol="0">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7" name="Text Placeholder 6"/>
          <p:cNvSpPr>
            <a:spLocks noGrp="1"/>
          </p:cNvSpPr>
          <p:nvPr>
            <p:ph type="body" sz="quarter" idx="14"/>
          </p:nvPr>
        </p:nvSpPr>
        <p:spPr>
          <a:xfrm>
            <a:off x="762000" y="2057400"/>
            <a:ext cx="838200" cy="533400"/>
          </a:xfrm>
        </p:spPr>
        <p:txBody>
          <a:bodyPr anchor="ctr"/>
          <a:lstStyle>
            <a:lvl1pPr marL="0" algn="ctr">
              <a:buNone/>
              <a:defRPr sz="2000"/>
            </a:lvl1pPr>
          </a:lstStyle>
          <a:p>
            <a:pPr lvl="0"/>
            <a:r>
              <a:rPr lang="en-US"/>
              <a:t>Click to edit Master text styles</a:t>
            </a:r>
          </a:p>
        </p:txBody>
      </p:sp>
    </p:spTree>
    <p:extLst>
      <p:ext uri="{BB962C8B-B14F-4D97-AF65-F5344CB8AC3E}">
        <p14:creationId xmlns:p14="http://schemas.microsoft.com/office/powerpoint/2010/main" val="272932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A6D35-61E6-4049-A076-06DC75ABBD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DE7A98-6DC7-4A9C-8602-07F61F97767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E6582-3E22-470B-905C-1C469B23CE95}"/>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353D275-E7A1-4DFF-8849-C2A2C077D376}"/>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6" name="Slide Number Placeholder 5">
            <a:extLst>
              <a:ext uri="{FF2B5EF4-FFF2-40B4-BE49-F238E27FC236}">
                <a16:creationId xmlns:a16="http://schemas.microsoft.com/office/drawing/2014/main" id="{6632A134-1FA5-44E4-B8AA-15D6B15A451B}"/>
              </a:ext>
            </a:extLst>
          </p:cNvPr>
          <p:cNvSpPr>
            <a:spLocks noGrp="1"/>
          </p:cNvSpPr>
          <p:nvPr>
            <p:ph type="sldNum" sz="quarter" idx="12"/>
          </p:nvPr>
        </p:nvSpPr>
        <p:spPr/>
        <p:txBody>
          <a:bodyPr/>
          <a:lstStyle>
            <a:lvl1pPr>
              <a:defRPr/>
            </a:lvl1pPr>
          </a:lstStyle>
          <a:p>
            <a:fld id="{A105481A-E4A8-4C5A-A5A8-526C7AC60F8D}" type="slidenum">
              <a:rPr lang="en-US" altLang="en-US"/>
              <a:pPr/>
              <a:t>‹#›</a:t>
            </a:fld>
            <a:endParaRPr lang="en-US" altLang="en-US"/>
          </a:p>
        </p:txBody>
      </p:sp>
    </p:spTree>
    <p:extLst>
      <p:ext uri="{BB962C8B-B14F-4D97-AF65-F5344CB8AC3E}">
        <p14:creationId xmlns:p14="http://schemas.microsoft.com/office/powerpoint/2010/main" val="2732134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80133-089F-4F55-82C5-4DC522F4C8D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671A00-0F1C-4CE6-802A-B293E4B9C01A}"/>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3D519F19-CD36-4D02-865C-5BD1980113A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E25268A-F2DC-4245-98B2-6B2066D0B3E7}"/>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6" name="Slide Number Placeholder 5">
            <a:extLst>
              <a:ext uri="{FF2B5EF4-FFF2-40B4-BE49-F238E27FC236}">
                <a16:creationId xmlns:a16="http://schemas.microsoft.com/office/drawing/2014/main" id="{05D19391-9EAE-4322-9083-E874473007AB}"/>
              </a:ext>
            </a:extLst>
          </p:cNvPr>
          <p:cNvSpPr>
            <a:spLocks noGrp="1"/>
          </p:cNvSpPr>
          <p:nvPr>
            <p:ph type="sldNum" sz="quarter" idx="12"/>
          </p:nvPr>
        </p:nvSpPr>
        <p:spPr/>
        <p:txBody>
          <a:bodyPr/>
          <a:lstStyle>
            <a:lvl1pPr>
              <a:defRPr/>
            </a:lvl1pPr>
          </a:lstStyle>
          <a:p>
            <a:fld id="{20FDEF23-9882-4753-B6A8-2851C06F5A78}" type="slidenum">
              <a:rPr lang="en-US" altLang="en-US"/>
              <a:pPr/>
              <a:t>‹#›</a:t>
            </a:fld>
            <a:endParaRPr lang="en-US" altLang="en-US"/>
          </a:p>
        </p:txBody>
      </p:sp>
    </p:spTree>
    <p:extLst>
      <p:ext uri="{BB962C8B-B14F-4D97-AF65-F5344CB8AC3E}">
        <p14:creationId xmlns:p14="http://schemas.microsoft.com/office/powerpoint/2010/main" val="71999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E0109-EF2D-4F57-BB97-A519EC08B0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73094AE-B0CC-467E-B258-63E7C94E9BBB}"/>
              </a:ext>
            </a:extLst>
          </p:cNvPr>
          <p:cNvSpPr>
            <a:spLocks noGrp="1"/>
          </p:cNvSpPr>
          <p:nvPr>
            <p:ph sz="half" idx="1"/>
          </p:nvPr>
        </p:nvSpPr>
        <p:spPr>
          <a:xfrm>
            <a:off x="685800" y="1981200"/>
            <a:ext cx="381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65BFBDC-03D0-4D8C-9E2E-DB66A4732D90}"/>
              </a:ext>
            </a:extLst>
          </p:cNvPr>
          <p:cNvSpPr>
            <a:spLocks noGrp="1"/>
          </p:cNvSpPr>
          <p:nvPr>
            <p:ph sz="half" idx="2"/>
          </p:nvPr>
        </p:nvSpPr>
        <p:spPr>
          <a:xfrm>
            <a:off x="4648200" y="1981200"/>
            <a:ext cx="381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998FCE6-D458-415A-9DFD-E91FA5D83B6C}"/>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0F6CDCD-56AB-4EAA-8181-FE4C1ABC7546}"/>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7" name="Slide Number Placeholder 6">
            <a:extLst>
              <a:ext uri="{FF2B5EF4-FFF2-40B4-BE49-F238E27FC236}">
                <a16:creationId xmlns:a16="http://schemas.microsoft.com/office/drawing/2014/main" id="{4CCDB464-0C20-4081-835B-679BCF2B24F9}"/>
              </a:ext>
            </a:extLst>
          </p:cNvPr>
          <p:cNvSpPr>
            <a:spLocks noGrp="1"/>
          </p:cNvSpPr>
          <p:nvPr>
            <p:ph type="sldNum" sz="quarter" idx="12"/>
          </p:nvPr>
        </p:nvSpPr>
        <p:spPr/>
        <p:txBody>
          <a:bodyPr/>
          <a:lstStyle>
            <a:lvl1pPr>
              <a:defRPr/>
            </a:lvl1pPr>
          </a:lstStyle>
          <a:p>
            <a:fld id="{6216AB79-4360-4E49-9B0B-4D0FD9AC4211}" type="slidenum">
              <a:rPr lang="en-US" altLang="en-US"/>
              <a:pPr/>
              <a:t>‹#›</a:t>
            </a:fld>
            <a:endParaRPr lang="en-US" altLang="en-US"/>
          </a:p>
        </p:txBody>
      </p:sp>
    </p:spTree>
    <p:extLst>
      <p:ext uri="{BB962C8B-B14F-4D97-AF65-F5344CB8AC3E}">
        <p14:creationId xmlns:p14="http://schemas.microsoft.com/office/powerpoint/2010/main" val="1729588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68859-B469-4574-A5FA-E54C5D2B64F5}"/>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D93080-A349-4A8D-A3BE-CBF69905880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B3238E3-F466-462E-A3D4-5A1FB5EDB3FB}"/>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36AD43-CFE6-4AA6-9726-C13FA8B3A180}"/>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48D8ECF-40D2-47C4-A967-0A78E4A2E96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DD83C5E-C49D-4D46-9707-C2F0E08867F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FD625E52-4F3C-41A9-9742-0AD82FDA434A}"/>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9" name="Slide Number Placeholder 8">
            <a:extLst>
              <a:ext uri="{FF2B5EF4-FFF2-40B4-BE49-F238E27FC236}">
                <a16:creationId xmlns:a16="http://schemas.microsoft.com/office/drawing/2014/main" id="{A1D4F845-D2EF-46D9-B266-9A06876120B3}"/>
              </a:ext>
            </a:extLst>
          </p:cNvPr>
          <p:cNvSpPr>
            <a:spLocks noGrp="1"/>
          </p:cNvSpPr>
          <p:nvPr>
            <p:ph type="sldNum" sz="quarter" idx="12"/>
          </p:nvPr>
        </p:nvSpPr>
        <p:spPr/>
        <p:txBody>
          <a:bodyPr/>
          <a:lstStyle>
            <a:lvl1pPr>
              <a:defRPr/>
            </a:lvl1pPr>
          </a:lstStyle>
          <a:p>
            <a:fld id="{C3C72967-816D-4691-91A2-7A50C066E0C5}" type="slidenum">
              <a:rPr lang="en-US" altLang="en-US"/>
              <a:pPr/>
              <a:t>‹#›</a:t>
            </a:fld>
            <a:endParaRPr lang="en-US" altLang="en-US"/>
          </a:p>
        </p:txBody>
      </p:sp>
    </p:spTree>
    <p:extLst>
      <p:ext uri="{BB962C8B-B14F-4D97-AF65-F5344CB8AC3E}">
        <p14:creationId xmlns:p14="http://schemas.microsoft.com/office/powerpoint/2010/main" val="3251098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9BC5C-980A-4736-A8E9-71C13276F1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8F0E0C4-8DF4-427C-B7D5-5BF6862E14C4}"/>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E7C69A9B-197D-48C0-BCAE-E58DBACDDC9C}"/>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5" name="Slide Number Placeholder 4">
            <a:extLst>
              <a:ext uri="{FF2B5EF4-FFF2-40B4-BE49-F238E27FC236}">
                <a16:creationId xmlns:a16="http://schemas.microsoft.com/office/drawing/2014/main" id="{EF8C225D-2F2E-48D9-8582-E8854B5AAE64}"/>
              </a:ext>
            </a:extLst>
          </p:cNvPr>
          <p:cNvSpPr>
            <a:spLocks noGrp="1"/>
          </p:cNvSpPr>
          <p:nvPr>
            <p:ph type="sldNum" sz="quarter" idx="12"/>
          </p:nvPr>
        </p:nvSpPr>
        <p:spPr/>
        <p:txBody>
          <a:bodyPr/>
          <a:lstStyle>
            <a:lvl1pPr>
              <a:defRPr/>
            </a:lvl1pPr>
          </a:lstStyle>
          <a:p>
            <a:fld id="{7011A9D3-417E-4782-A9A2-C18D1F60768A}" type="slidenum">
              <a:rPr lang="en-US" altLang="en-US"/>
              <a:pPr/>
              <a:t>‹#›</a:t>
            </a:fld>
            <a:endParaRPr lang="en-US" altLang="en-US"/>
          </a:p>
        </p:txBody>
      </p:sp>
    </p:spTree>
    <p:extLst>
      <p:ext uri="{BB962C8B-B14F-4D97-AF65-F5344CB8AC3E}">
        <p14:creationId xmlns:p14="http://schemas.microsoft.com/office/powerpoint/2010/main" val="278401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523D63B-6F49-4195-A75B-98AEC630B29F}"/>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3BFD50A3-74C5-4281-8D56-DC18DDC8A1D6}"/>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4" name="Slide Number Placeholder 3">
            <a:extLst>
              <a:ext uri="{FF2B5EF4-FFF2-40B4-BE49-F238E27FC236}">
                <a16:creationId xmlns:a16="http://schemas.microsoft.com/office/drawing/2014/main" id="{2AB8081E-D546-4DF3-BDA7-949EDB8349C4}"/>
              </a:ext>
            </a:extLst>
          </p:cNvPr>
          <p:cNvSpPr>
            <a:spLocks noGrp="1"/>
          </p:cNvSpPr>
          <p:nvPr>
            <p:ph type="sldNum" sz="quarter" idx="12"/>
          </p:nvPr>
        </p:nvSpPr>
        <p:spPr/>
        <p:txBody>
          <a:bodyPr/>
          <a:lstStyle>
            <a:lvl1pPr>
              <a:defRPr/>
            </a:lvl1pPr>
          </a:lstStyle>
          <a:p>
            <a:fld id="{24C44169-4585-4FD5-B07F-64869D6754F1}" type="slidenum">
              <a:rPr lang="en-US" altLang="en-US"/>
              <a:pPr/>
              <a:t>‹#›</a:t>
            </a:fld>
            <a:endParaRPr lang="en-US" altLang="en-US"/>
          </a:p>
        </p:txBody>
      </p:sp>
    </p:spTree>
    <p:extLst>
      <p:ext uri="{BB962C8B-B14F-4D97-AF65-F5344CB8AC3E}">
        <p14:creationId xmlns:p14="http://schemas.microsoft.com/office/powerpoint/2010/main" val="482004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08D60-CE7E-412B-8105-40F88F7F220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8300F9-8794-456B-9717-E20ECF95C90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61E5ECA-6907-45A3-A08B-9AF9DAAFB84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050844C-5D57-4A3D-87D6-0AAFCDB4525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5AB1CDE-1FCD-4445-A9B3-8DFF708F4E90}"/>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7" name="Slide Number Placeholder 6">
            <a:extLst>
              <a:ext uri="{FF2B5EF4-FFF2-40B4-BE49-F238E27FC236}">
                <a16:creationId xmlns:a16="http://schemas.microsoft.com/office/drawing/2014/main" id="{A08C65E0-BCCC-4B83-AD85-22479A0609E8}"/>
              </a:ext>
            </a:extLst>
          </p:cNvPr>
          <p:cNvSpPr>
            <a:spLocks noGrp="1"/>
          </p:cNvSpPr>
          <p:nvPr>
            <p:ph type="sldNum" sz="quarter" idx="12"/>
          </p:nvPr>
        </p:nvSpPr>
        <p:spPr/>
        <p:txBody>
          <a:bodyPr/>
          <a:lstStyle>
            <a:lvl1pPr>
              <a:defRPr/>
            </a:lvl1pPr>
          </a:lstStyle>
          <a:p>
            <a:fld id="{4F6C5843-E1AA-4C49-825F-9F28609AF1A4}" type="slidenum">
              <a:rPr lang="en-US" altLang="en-US"/>
              <a:pPr/>
              <a:t>‹#›</a:t>
            </a:fld>
            <a:endParaRPr lang="en-US" altLang="en-US"/>
          </a:p>
        </p:txBody>
      </p:sp>
    </p:spTree>
    <p:extLst>
      <p:ext uri="{BB962C8B-B14F-4D97-AF65-F5344CB8AC3E}">
        <p14:creationId xmlns:p14="http://schemas.microsoft.com/office/powerpoint/2010/main" val="228932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3EBCD-F550-4A2E-BF3B-4684EAE1A1C3}"/>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2AB3E73-C5A6-4619-9F96-D4D4A7D0DB0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3604B0F-089E-4113-B2A2-230660AF14A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602A24D-D5F8-4F58-8600-2C1194EE9AC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7755BC58-8BD7-4425-850B-6FFAA8D0C72A}"/>
              </a:ext>
            </a:extLst>
          </p:cNvPr>
          <p:cNvSpPr>
            <a:spLocks noGrp="1"/>
          </p:cNvSpPr>
          <p:nvPr>
            <p:ph type="ftr" sz="quarter" idx="11"/>
          </p:nvPr>
        </p:nvSpPr>
        <p:spPr/>
        <p:txBody>
          <a:bodyPr/>
          <a:lstStyle>
            <a:lvl1pPr>
              <a:defRPr/>
            </a:lvl1pPr>
          </a:lstStyle>
          <a:p>
            <a:r>
              <a:rPr lang="en-US" altLang="en-US"/>
              <a:t>Presentation Provided by the State of Tennessee</a:t>
            </a:r>
          </a:p>
        </p:txBody>
      </p:sp>
      <p:sp>
        <p:nvSpPr>
          <p:cNvPr id="7" name="Slide Number Placeholder 6">
            <a:extLst>
              <a:ext uri="{FF2B5EF4-FFF2-40B4-BE49-F238E27FC236}">
                <a16:creationId xmlns:a16="http://schemas.microsoft.com/office/drawing/2014/main" id="{7CBFBC4B-EB23-4381-819B-6213812BEDCB}"/>
              </a:ext>
            </a:extLst>
          </p:cNvPr>
          <p:cNvSpPr>
            <a:spLocks noGrp="1"/>
          </p:cNvSpPr>
          <p:nvPr>
            <p:ph type="sldNum" sz="quarter" idx="12"/>
          </p:nvPr>
        </p:nvSpPr>
        <p:spPr/>
        <p:txBody>
          <a:bodyPr/>
          <a:lstStyle>
            <a:lvl1pPr>
              <a:defRPr/>
            </a:lvl1pPr>
          </a:lstStyle>
          <a:p>
            <a:fld id="{71009A93-CE0D-48F3-8751-DB967F3C867A}" type="slidenum">
              <a:rPr lang="en-US" altLang="en-US"/>
              <a:pPr/>
              <a:t>‹#›</a:t>
            </a:fld>
            <a:endParaRPr lang="en-US" altLang="en-US"/>
          </a:p>
        </p:txBody>
      </p:sp>
    </p:spTree>
    <p:extLst>
      <p:ext uri="{BB962C8B-B14F-4D97-AF65-F5344CB8AC3E}">
        <p14:creationId xmlns:p14="http://schemas.microsoft.com/office/powerpoint/2010/main" val="2806601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C23FA63-61D4-4AA8-9D54-5FF6B57B900D}"/>
              </a:ext>
            </a:extLst>
          </p:cNvPr>
          <p:cNvSpPr>
            <a:spLocks noGrp="1" noChangeArrowheads="1"/>
          </p:cNvSpPr>
          <p:nvPr>
            <p:ph type="title"/>
          </p:nvPr>
        </p:nvSpPr>
        <p:spPr bwMode="auto">
          <a:xfrm>
            <a:off x="685800" y="609600"/>
            <a:ext cx="7772400" cy="1143000"/>
          </a:xfrm>
          <a:prstGeom prst="rect">
            <a:avLst/>
          </a:prstGeom>
          <a:noFill/>
          <a:ln>
            <a:noFill/>
          </a:ln>
          <a:effectLst>
            <a:outerShdw dist="35921" dir="2700000" algn="ctr" rotWithShape="0">
              <a:srgbClr val="CC0000"/>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83CA971-8FC4-420D-89F0-39FD7EAB85B6}"/>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4">
            <a:extLst>
              <a:ext uri="{FF2B5EF4-FFF2-40B4-BE49-F238E27FC236}">
                <a16:creationId xmlns:a16="http://schemas.microsoft.com/office/drawing/2014/main" id="{7F707395-D8E2-4253-A21F-C9DCD4058C99}"/>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117F2E8D-A8B3-4B16-B0CD-39DB3505598A}"/>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r>
              <a:rPr lang="en-US" altLang="en-US" dirty="0"/>
              <a:t>Material for this presentation provided by the State of Tennessee</a:t>
            </a:r>
          </a:p>
        </p:txBody>
      </p:sp>
      <p:sp>
        <p:nvSpPr>
          <p:cNvPr id="1030" name="Rectangle 6">
            <a:extLst>
              <a:ext uri="{FF2B5EF4-FFF2-40B4-BE49-F238E27FC236}">
                <a16:creationId xmlns:a16="http://schemas.microsoft.com/office/drawing/2014/main" id="{658FAB5B-35D5-4E34-B5F0-05F3FBC53BD0}"/>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03CD85C2-70A4-47DE-B688-82CE2EF84B9D}" type="slidenum">
              <a:rPr lang="en-US" altLang="en-US"/>
              <a:pPr/>
              <a:t>‹#›</a:t>
            </a:fld>
            <a:endParaRPr lang="en-US" altLang="en-US"/>
          </a:p>
        </p:txBody>
      </p:sp>
      <p:pic>
        <p:nvPicPr>
          <p:cNvPr id="1031" name="Picture 7" descr="01 aux logo 3d copy">
            <a:extLst>
              <a:ext uri="{FF2B5EF4-FFF2-40B4-BE49-F238E27FC236}">
                <a16:creationId xmlns:a16="http://schemas.microsoft.com/office/drawing/2014/main" id="{BC92811E-A905-4305-A287-D31C15831230}"/>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304800" y="304800"/>
            <a:ext cx="981075" cy="10287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homeland logo tipped copy">
            <a:extLst>
              <a:ext uri="{FF2B5EF4-FFF2-40B4-BE49-F238E27FC236}">
                <a16:creationId xmlns:a16="http://schemas.microsoft.com/office/drawing/2014/main" id="{C205677F-7630-4364-BF5A-60004E3C8792}"/>
              </a:ext>
            </a:extLst>
          </p:cNvP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304800" y="5867400"/>
            <a:ext cx="769938" cy="787400"/>
          </a:xfrm>
          <a:prstGeom prst="rect">
            <a:avLst/>
          </a:prstGeom>
          <a:noFill/>
          <a:extLst>
            <a:ext uri="{909E8E84-426E-40dd-AFC4-6F175D3DCCD1}">
              <a14:hiddenFill xmlns="" xmlns:a14="http://schemas.microsoft.com/office/drawing/2010/main">
                <a:solidFill>
                  <a:srgbClr val="FFFFFF"/>
                </a:solidFill>
              </a14:hiddenFill>
            </a:ext>
          </a:extLst>
        </p:spPr>
      </p:pic>
      <p:sp>
        <p:nvSpPr>
          <p:cNvPr id="9" name="Text Box 7">
            <a:extLst>
              <a:ext uri="{FF2B5EF4-FFF2-40B4-BE49-F238E27FC236}">
                <a16:creationId xmlns:a16="http://schemas.microsoft.com/office/drawing/2014/main" id="{C4FD2466-2EA3-4B0D-9834-90FB4DD3ECF9}"/>
              </a:ext>
            </a:extLst>
          </p:cNvPr>
          <p:cNvSpPr txBox="1">
            <a:spLocks noChangeArrowheads="1"/>
          </p:cNvSpPr>
          <p:nvPr userDrawn="1"/>
        </p:nvSpPr>
        <p:spPr bwMode="auto">
          <a:xfrm>
            <a:off x="7848600" y="6336761"/>
            <a:ext cx="609600" cy="307975"/>
          </a:xfrm>
          <a:prstGeom prst="rect">
            <a:avLst/>
          </a:prstGeom>
          <a:noFill/>
          <a:ln w="9525">
            <a:noFill/>
            <a:miter lim="800000"/>
            <a:headEnd/>
            <a:tailEnd/>
          </a:ln>
          <a:effectLst/>
        </p:spPr>
        <p:txBody>
          <a:bodyPr/>
          <a:lstStyle/>
          <a:p>
            <a:pPr>
              <a:defRPr/>
            </a:pPr>
            <a:endParaRPr lang="en-US" sz="1400" b="1" dirty="0">
              <a:solidFill>
                <a:prstClr val="black">
                  <a:lumMod val="50000"/>
                  <a:lumOff val="50000"/>
                </a:prstClr>
              </a:solidFill>
              <a:latin typeface="Arial" pitchFamily="34" charset="0"/>
              <a:cs typeface="Arial" pitchFamily="34" charset="0"/>
            </a:endParaRPr>
          </a:p>
        </p:txBody>
      </p:sp>
    </p:spTree>
    <p:extLst>
      <p:ext uri="{BB962C8B-B14F-4D97-AF65-F5344CB8AC3E}">
        <p14:creationId xmlns:p14="http://schemas.microsoft.com/office/powerpoint/2010/main" val="81467351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61" r:id="rId14"/>
    <p:sldLayoutId id="2147483668" r:id="rId15"/>
  </p:sldLayoutIdLst>
  <p:hf hdr="0" dt="0"/>
  <p:txStyles>
    <p:titleStyle>
      <a:lvl1pPr algn="ctr" rtl="0" eaLnBrk="1" fontAlgn="base" hangingPunct="1">
        <a:spcBef>
          <a:spcPct val="0"/>
        </a:spcBef>
        <a:spcAft>
          <a:spcPct val="0"/>
        </a:spcAft>
        <a:defRPr sz="4400" kern="12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Black" panose="020B0A04020102020204" pitchFamily="34" charset="0"/>
          <a:cs typeface="Times New Roman" panose="02020603050405020304" pitchFamily="18" charset="0"/>
        </a:defRPr>
      </a:lvl2pPr>
      <a:lvl3pPr algn="ctr" rtl="0" eaLnBrk="1" fontAlgn="base" hangingPunct="1">
        <a:spcBef>
          <a:spcPct val="0"/>
        </a:spcBef>
        <a:spcAft>
          <a:spcPct val="0"/>
        </a:spcAft>
        <a:defRPr sz="4400">
          <a:solidFill>
            <a:schemeClr val="bg1"/>
          </a:solidFill>
          <a:latin typeface="Arial Black" panose="020B0A04020102020204" pitchFamily="34" charset="0"/>
          <a:cs typeface="Times New Roman" panose="02020603050405020304" pitchFamily="18" charset="0"/>
        </a:defRPr>
      </a:lvl3pPr>
      <a:lvl4pPr algn="ctr" rtl="0" eaLnBrk="1" fontAlgn="base" hangingPunct="1">
        <a:spcBef>
          <a:spcPct val="0"/>
        </a:spcBef>
        <a:spcAft>
          <a:spcPct val="0"/>
        </a:spcAft>
        <a:defRPr sz="4400">
          <a:solidFill>
            <a:schemeClr val="bg1"/>
          </a:solidFill>
          <a:latin typeface="Arial Black" panose="020B0A04020102020204" pitchFamily="34" charset="0"/>
          <a:cs typeface="Times New Roman" panose="02020603050405020304" pitchFamily="18" charset="0"/>
        </a:defRPr>
      </a:lvl4pPr>
      <a:lvl5pPr algn="ctr" rtl="0" eaLnBrk="1" fontAlgn="base" hangingPunct="1">
        <a:spcBef>
          <a:spcPct val="0"/>
        </a:spcBef>
        <a:spcAft>
          <a:spcPct val="0"/>
        </a:spcAft>
        <a:defRPr sz="4400">
          <a:solidFill>
            <a:schemeClr val="bg1"/>
          </a:solidFill>
          <a:latin typeface="Arial Black" panose="020B0A04020102020204" pitchFamily="34" charset="0"/>
          <a:cs typeface="Times New Roman" panose="02020603050405020304" pitchFamily="18" charset="0"/>
        </a:defRPr>
      </a:lvl5pPr>
      <a:lvl6pPr marL="457200" algn="ctr" rtl="0" eaLnBrk="1" fontAlgn="base" hangingPunct="1">
        <a:spcBef>
          <a:spcPct val="0"/>
        </a:spcBef>
        <a:spcAft>
          <a:spcPct val="0"/>
        </a:spcAft>
        <a:defRPr sz="4400">
          <a:solidFill>
            <a:schemeClr val="bg1"/>
          </a:solidFill>
          <a:latin typeface="Arial Black" panose="020B0A04020102020204" pitchFamily="34" charset="0"/>
          <a:cs typeface="Times New Roman" panose="02020603050405020304" pitchFamily="18" charset="0"/>
        </a:defRPr>
      </a:lvl6pPr>
      <a:lvl7pPr marL="914400" algn="ctr" rtl="0" eaLnBrk="1" fontAlgn="base" hangingPunct="1">
        <a:spcBef>
          <a:spcPct val="0"/>
        </a:spcBef>
        <a:spcAft>
          <a:spcPct val="0"/>
        </a:spcAft>
        <a:defRPr sz="4400">
          <a:solidFill>
            <a:schemeClr val="bg1"/>
          </a:solidFill>
          <a:latin typeface="Arial Black" panose="020B0A04020102020204" pitchFamily="34" charset="0"/>
          <a:cs typeface="Times New Roman" panose="02020603050405020304" pitchFamily="18" charset="0"/>
        </a:defRPr>
      </a:lvl7pPr>
      <a:lvl8pPr marL="1371600" algn="ctr" rtl="0" eaLnBrk="1" fontAlgn="base" hangingPunct="1">
        <a:spcBef>
          <a:spcPct val="0"/>
        </a:spcBef>
        <a:spcAft>
          <a:spcPct val="0"/>
        </a:spcAft>
        <a:defRPr sz="4400">
          <a:solidFill>
            <a:schemeClr val="bg1"/>
          </a:solidFill>
          <a:latin typeface="Arial Black" panose="020B0A04020102020204" pitchFamily="34" charset="0"/>
          <a:cs typeface="Times New Roman" panose="02020603050405020304" pitchFamily="18" charset="0"/>
        </a:defRPr>
      </a:lvl8pPr>
      <a:lvl9pPr marL="1828800" algn="ctr" rtl="0" eaLnBrk="1" fontAlgn="base" hangingPunct="1">
        <a:spcBef>
          <a:spcPct val="0"/>
        </a:spcBef>
        <a:spcAft>
          <a:spcPct val="0"/>
        </a:spcAft>
        <a:defRPr sz="4400">
          <a:solidFill>
            <a:schemeClr val="bg1"/>
          </a:solidFill>
          <a:latin typeface="Arial Black" panose="020B0A04020102020204" pitchFamily="34" charset="0"/>
          <a:cs typeface="Times New Roman" panose="02020603050405020304" pitchFamily="18" charset="0"/>
        </a:defRPr>
      </a:lvl9pPr>
    </p:titleStyle>
    <p:bodyStyle>
      <a:lvl1pPr marL="342900" indent="-342900" algn="l" rtl="0" eaLnBrk="1" fontAlgn="base" hangingPunct="1">
        <a:spcBef>
          <a:spcPct val="20000"/>
        </a:spcBef>
        <a:spcAft>
          <a:spcPct val="0"/>
        </a:spcAft>
        <a:buChar char="•"/>
        <a:defRPr sz="3200" kern="1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bg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bg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bg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jpeg"/><Relationship Id="rId1" Type="http://schemas.openxmlformats.org/officeDocument/2006/relationships/slideLayout" Target="../slideLayouts/slideLayout13.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904875"/>
            <a:ext cx="7772400" cy="1470025"/>
          </a:xfrm>
        </p:spPr>
        <p:txBody>
          <a:bodyPr/>
          <a:lstStyle/>
          <a:p>
            <a:pPr lvl="0">
              <a:spcBef>
                <a:spcPct val="20000"/>
              </a:spcBef>
            </a:pPr>
            <a:r>
              <a:rPr lang="en-US" altLang="x-none" sz="3200" dirty="0">
                <a:solidFill>
                  <a:srgbClr val="FFFFFF"/>
                </a:solidFill>
                <a:latin typeface="Arial"/>
              </a:rPr>
              <a:t>For use with </a:t>
            </a:r>
            <a:r>
              <a:rPr lang="en-US" altLang="x-none" sz="3200" i="1" dirty="0">
                <a:solidFill>
                  <a:srgbClr val="FFFFFF"/>
                </a:solidFill>
                <a:latin typeface="Arial"/>
              </a:rPr>
              <a:t>Boat America</a:t>
            </a:r>
            <a:r>
              <a:rPr lang="en-US" altLang="x-none" sz="3200" dirty="0">
                <a:solidFill>
                  <a:srgbClr val="FFFFFF"/>
                </a:solidFill>
                <a:latin typeface="Arial"/>
              </a:rPr>
              <a:t> and </a:t>
            </a:r>
            <a:r>
              <a:rPr lang="en-US" altLang="x-none" sz="3200" i="1" dirty="0">
                <a:solidFill>
                  <a:srgbClr val="FFFFFF"/>
                </a:solidFill>
                <a:latin typeface="Arial"/>
              </a:rPr>
              <a:t>Boating Skills &amp; Seamanship</a:t>
            </a:r>
            <a:br>
              <a:rPr lang="x-none" altLang="x-none" sz="3200" dirty="0">
                <a:solidFill>
                  <a:srgbClr val="FFFFFF"/>
                </a:solidFill>
                <a:latin typeface="Arial"/>
              </a:rPr>
            </a:br>
            <a:endParaRPr lang="en-US" dirty="0"/>
          </a:p>
        </p:txBody>
      </p:sp>
      <p:sp>
        <p:nvSpPr>
          <p:cNvPr id="158723" name="Subtitle 2"/>
          <p:cNvSpPr>
            <a:spLocks noGrp="1"/>
          </p:cNvSpPr>
          <p:nvPr>
            <p:ph type="subTitle" idx="1"/>
          </p:nvPr>
        </p:nvSpPr>
        <p:spPr>
          <a:xfrm>
            <a:off x="685800" y="4876800"/>
            <a:ext cx="7772400" cy="1295400"/>
          </a:xfrm>
        </p:spPr>
        <p:txBody>
          <a:bodyPr/>
          <a:lstStyle/>
          <a:p>
            <a:r>
              <a:rPr lang="en-US" altLang="en-US" dirty="0">
                <a:solidFill>
                  <a:schemeClr val="bg1"/>
                </a:solidFill>
                <a:cs typeface="Arial" charset="0"/>
              </a:rPr>
              <a:t>The Legal Requirements </a:t>
            </a:r>
            <a:br>
              <a:rPr lang="en-US" altLang="en-US" dirty="0">
                <a:solidFill>
                  <a:schemeClr val="bg1"/>
                </a:solidFill>
                <a:cs typeface="Arial" charset="0"/>
              </a:rPr>
            </a:br>
            <a:r>
              <a:rPr lang="en-US" altLang="en-US" dirty="0">
                <a:solidFill>
                  <a:schemeClr val="bg1"/>
                </a:solidFill>
                <a:cs typeface="Arial" charset="0"/>
              </a:rPr>
              <a:t>of Boating in Tennessee</a:t>
            </a:r>
          </a:p>
        </p:txBody>
      </p:sp>
      <p:pic>
        <p:nvPicPr>
          <p:cNvPr id="158724" name="Picture 8" descr="pfd_type_iv_ring.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05200" y="2438400"/>
            <a:ext cx="2286000" cy="163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0242AEA9-69FF-4046-BEC3-3A489BBC39D5}"/>
              </a:ext>
            </a:extLst>
          </p:cNvPr>
          <p:cNvSpPr txBox="1"/>
          <p:nvPr/>
        </p:nvSpPr>
        <p:spPr>
          <a:xfrm>
            <a:off x="2819400" y="6172200"/>
            <a:ext cx="33528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2505972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1143000" y="533400"/>
            <a:ext cx="7772400" cy="1143000"/>
          </a:xfrm>
        </p:spPr>
        <p:txBody>
          <a:bodyPr/>
          <a:lstStyle/>
          <a:p>
            <a:r>
              <a:rPr lang="en-US" altLang="en-US" dirty="0"/>
              <a:t>Certificate of Number and Validation Decals</a:t>
            </a:r>
            <a:endParaRPr lang="en-US" altLang="en-US" sz="2400" dirty="0"/>
          </a:p>
        </p:txBody>
      </p:sp>
      <p:sp>
        <p:nvSpPr>
          <p:cNvPr id="167939" name="Content Placeholder 4"/>
          <p:cNvSpPr>
            <a:spLocks noGrp="1"/>
          </p:cNvSpPr>
          <p:nvPr>
            <p:ph idx="1"/>
          </p:nvPr>
        </p:nvSpPr>
        <p:spPr>
          <a:xfrm>
            <a:off x="1143000" y="1866900"/>
            <a:ext cx="7772400" cy="4114800"/>
          </a:xfrm>
        </p:spPr>
        <p:txBody>
          <a:bodyPr/>
          <a:lstStyle/>
          <a:p>
            <a:r>
              <a:rPr lang="en-US" altLang="en-US" sz="2400" dirty="0">
                <a:latin typeface="Arial" charset="0"/>
                <a:cs typeface="Arial" charset="0"/>
              </a:rPr>
              <a:t>Certificate of Number and validation decals obtained by submitting proper application and fee </a:t>
            </a:r>
          </a:p>
          <a:p>
            <a:r>
              <a:rPr lang="en-US" altLang="en-US" sz="2400" dirty="0">
                <a:latin typeface="Arial" charset="0"/>
                <a:cs typeface="Arial" charset="0"/>
              </a:rPr>
              <a:t>Certificate of Number </a:t>
            </a:r>
            <a:r>
              <a:rPr lang="en-US" altLang="en-US" sz="2400" b="0" dirty="0">
                <a:latin typeface="Arial Black" pitchFamily="34" charset="0"/>
                <a:cs typeface="Arial" charset="0"/>
              </a:rPr>
              <a:t>must</a:t>
            </a:r>
            <a:r>
              <a:rPr lang="en-US" altLang="en-US" sz="2400" dirty="0">
                <a:latin typeface="Arial" charset="0"/>
                <a:cs typeface="Arial" charset="0"/>
              </a:rPr>
              <a:t> be on board and available for inspection by an enforcement officer whenever vessel is operated</a:t>
            </a:r>
          </a:p>
          <a:p>
            <a:r>
              <a:rPr lang="en-US" altLang="en-US" sz="2400" dirty="0">
                <a:latin typeface="Arial" charset="0"/>
                <a:cs typeface="Arial" charset="0"/>
              </a:rPr>
              <a:t>Illegal to operate vessel or allow others to operate vessel unless it is registered and numbered</a:t>
            </a:r>
          </a:p>
        </p:txBody>
      </p:sp>
      <p:sp>
        <p:nvSpPr>
          <p:cNvPr id="2" name="Slide Number Placeholder 1">
            <a:extLst>
              <a:ext uri="{FF2B5EF4-FFF2-40B4-BE49-F238E27FC236}">
                <a16:creationId xmlns:a16="http://schemas.microsoft.com/office/drawing/2014/main" id="{3396C2C7-E034-492C-B85D-2BDEDAD0352E}"/>
              </a:ext>
            </a:extLst>
          </p:cNvPr>
          <p:cNvSpPr>
            <a:spLocks noGrp="1"/>
          </p:cNvSpPr>
          <p:nvPr>
            <p:ph type="sldNum" sz="quarter" idx="12"/>
          </p:nvPr>
        </p:nvSpPr>
        <p:spPr/>
        <p:txBody>
          <a:bodyPr/>
          <a:lstStyle/>
          <a:p>
            <a:fld id="{A105481A-E4A8-4C5A-A5A8-526C7AC60F8D}" type="slidenum">
              <a:rPr lang="en-US" altLang="en-US" smtClean="0"/>
              <a:pPr/>
              <a:t>10</a:t>
            </a:fld>
            <a:endParaRPr lang="en-US" altLang="en-US"/>
          </a:p>
        </p:txBody>
      </p:sp>
      <p:sp>
        <p:nvSpPr>
          <p:cNvPr id="3" name="Footer Placeholder 2">
            <a:extLst>
              <a:ext uri="{FF2B5EF4-FFF2-40B4-BE49-F238E27FC236}">
                <a16:creationId xmlns:a16="http://schemas.microsoft.com/office/drawing/2014/main" id="{D6D7A79C-6514-4788-B90B-E591A350F0FF}"/>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4079492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3"/>
          <p:cNvSpPr>
            <a:spLocks noGrp="1" noChangeArrowheads="1"/>
          </p:cNvSpPr>
          <p:nvPr>
            <p:ph type="title"/>
          </p:nvPr>
        </p:nvSpPr>
        <p:spPr>
          <a:xfrm>
            <a:off x="914400" y="324427"/>
            <a:ext cx="7772400" cy="1143000"/>
          </a:xfrm>
        </p:spPr>
        <p:txBody>
          <a:bodyPr/>
          <a:lstStyle/>
          <a:p>
            <a:r>
              <a:rPr lang="en-US" altLang="en-US" dirty="0"/>
              <a:t>Certificate of Number and Validation Decals</a:t>
            </a:r>
            <a:endParaRPr lang="en-US" altLang="en-US" sz="2400" dirty="0"/>
          </a:p>
        </p:txBody>
      </p:sp>
      <p:sp>
        <p:nvSpPr>
          <p:cNvPr id="168963" name="Rectangle 4"/>
          <p:cNvSpPr>
            <a:spLocks noGrp="1" noChangeArrowheads="1"/>
          </p:cNvSpPr>
          <p:nvPr>
            <p:ph sz="half" idx="1"/>
          </p:nvPr>
        </p:nvSpPr>
        <p:spPr>
          <a:xfrm>
            <a:off x="547255" y="1478395"/>
            <a:ext cx="5029200" cy="5029200"/>
          </a:xfrm>
        </p:spPr>
        <p:txBody>
          <a:bodyPr/>
          <a:lstStyle/>
          <a:p>
            <a:pPr lvl="0">
              <a:spcBef>
                <a:spcPct val="100000"/>
              </a:spcBef>
            </a:pPr>
            <a:r>
              <a:rPr lang="en-US" altLang="en-US" sz="2400" dirty="0">
                <a:latin typeface="Arial" charset="0"/>
                <a:cs typeface="Arial" charset="0"/>
              </a:rPr>
              <a:t>Display number and decal </a:t>
            </a:r>
            <a:r>
              <a:rPr lang="en-US" altLang="en-US" sz="2400" dirty="0">
                <a:solidFill>
                  <a:srgbClr val="FFFFFF"/>
                </a:solidFill>
                <a:latin typeface="Arial" charset="0"/>
                <a:cs typeface="Arial" charset="0"/>
              </a:rPr>
              <a:t>as follows:</a:t>
            </a:r>
            <a:br>
              <a:rPr lang="en-US" altLang="en-US" sz="2400" dirty="0">
                <a:latin typeface="Arial" charset="0"/>
                <a:cs typeface="Arial" charset="0"/>
              </a:rPr>
            </a:br>
            <a:r>
              <a:rPr lang="en-US" altLang="en-US" sz="2400" dirty="0">
                <a:latin typeface="Arial" charset="0"/>
                <a:cs typeface="Arial" charset="0"/>
              </a:rPr>
              <a:t>Number must be painted or applied as a decal to both sides of forward half of vessel where no other number may be displayed</a:t>
            </a:r>
          </a:p>
          <a:p>
            <a:pPr lvl="1"/>
            <a:r>
              <a:rPr lang="en-US" altLang="en-US" sz="2400" dirty="0">
                <a:latin typeface="Arial" charset="0"/>
                <a:cs typeface="Arial" charset="0"/>
              </a:rPr>
              <a:t>Number shall read from left  to right</a:t>
            </a:r>
          </a:p>
          <a:p>
            <a:pPr lvl="1"/>
            <a:r>
              <a:rPr lang="en-US" altLang="en-US" sz="2400" dirty="0">
                <a:latin typeface="Arial" charset="0"/>
                <a:cs typeface="Arial" charset="0"/>
              </a:rPr>
              <a:t>Number must be at least </a:t>
            </a:r>
            <a:r>
              <a:rPr lang="en-US" altLang="en-US" dirty="0">
                <a:latin typeface="Arial" charset="0"/>
                <a:cs typeface="Arial" charset="0"/>
              </a:rPr>
              <a:t>3"-high, plain vertical </a:t>
            </a:r>
            <a:r>
              <a:rPr lang="en-US" altLang="en-US" b="0" dirty="0">
                <a:latin typeface="Arial Black" pitchFamily="34" charset="0"/>
                <a:cs typeface="Arial" charset="0"/>
              </a:rPr>
              <a:t>BLOCK</a:t>
            </a:r>
            <a:r>
              <a:rPr lang="en-US" altLang="en-US" dirty="0">
                <a:latin typeface="Arial" charset="0"/>
                <a:cs typeface="Arial" charset="0"/>
              </a:rPr>
              <a:t> letters</a:t>
            </a:r>
          </a:p>
        </p:txBody>
      </p:sp>
      <p:sp>
        <p:nvSpPr>
          <p:cNvPr id="2" name="Slide Number Placeholder 1">
            <a:extLst>
              <a:ext uri="{FF2B5EF4-FFF2-40B4-BE49-F238E27FC236}">
                <a16:creationId xmlns:a16="http://schemas.microsoft.com/office/drawing/2014/main" id="{B226AF94-FFB4-4180-B6E8-4A62CDA8C5E5}"/>
              </a:ext>
            </a:extLst>
          </p:cNvPr>
          <p:cNvSpPr>
            <a:spLocks noGrp="1"/>
          </p:cNvSpPr>
          <p:nvPr>
            <p:ph type="sldNum" sz="quarter" idx="12"/>
          </p:nvPr>
        </p:nvSpPr>
        <p:spPr/>
        <p:txBody>
          <a:bodyPr/>
          <a:lstStyle/>
          <a:p>
            <a:fld id="{6216AB79-4360-4E49-9B0B-4D0FD9AC4211}" type="slidenum">
              <a:rPr lang="en-US" altLang="en-US" smtClean="0"/>
              <a:pPr/>
              <a:t>11</a:t>
            </a:fld>
            <a:endParaRPr lang="en-US" altLang="en-US"/>
          </a:p>
        </p:txBody>
      </p:sp>
      <p:sp>
        <p:nvSpPr>
          <p:cNvPr id="3" name="Footer Placeholder 2">
            <a:extLst>
              <a:ext uri="{FF2B5EF4-FFF2-40B4-BE49-F238E27FC236}">
                <a16:creationId xmlns:a16="http://schemas.microsoft.com/office/drawing/2014/main" id="{EDD7410A-6F36-4613-B307-9BD7CA5AC361}"/>
              </a:ext>
            </a:extLst>
          </p:cNvPr>
          <p:cNvSpPr>
            <a:spLocks noGrp="1"/>
          </p:cNvSpPr>
          <p:nvPr>
            <p:ph type="ftr" sz="quarter" idx="11"/>
          </p:nvPr>
        </p:nvSpPr>
        <p:spPr>
          <a:xfrm>
            <a:off x="2885210" y="6400800"/>
            <a:ext cx="4572000" cy="457200"/>
          </a:xfrm>
        </p:spPr>
        <p:txBody>
          <a:bodyPr/>
          <a:lstStyle/>
          <a:p>
            <a:r>
              <a:rPr lang="en-US" altLang="en-US" dirty="0"/>
              <a:t>Presentation Provided by the State of Tennessee</a:t>
            </a:r>
          </a:p>
        </p:txBody>
      </p:sp>
      <p:pic>
        <p:nvPicPr>
          <p:cNvPr id="7" name="Content Placeholder 6" descr="A picture containing diagram&#10;&#10;Description automatically generated">
            <a:extLst>
              <a:ext uri="{FF2B5EF4-FFF2-40B4-BE49-F238E27FC236}">
                <a16:creationId xmlns:a16="http://schemas.microsoft.com/office/drawing/2014/main" id="{69BFA5CA-511D-0844-8CBB-B77F60F7A981}"/>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838204" y="1905000"/>
            <a:ext cx="3238011" cy="2895600"/>
          </a:xfrm>
        </p:spPr>
      </p:pic>
    </p:spTree>
    <p:extLst>
      <p:ext uri="{BB962C8B-B14F-4D97-AF65-F5344CB8AC3E}">
        <p14:creationId xmlns:p14="http://schemas.microsoft.com/office/powerpoint/2010/main" val="4244844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8" name="Rectangle 2"/>
          <p:cNvSpPr>
            <a:spLocks noGrp="1" noChangeArrowheads="1"/>
          </p:cNvSpPr>
          <p:nvPr>
            <p:ph type="title"/>
          </p:nvPr>
        </p:nvSpPr>
        <p:spPr/>
        <p:txBody>
          <a:bodyPr/>
          <a:lstStyle/>
          <a:p>
            <a:r>
              <a:rPr lang="en-US" altLang="en-US"/>
              <a:t>Certificate of Number and Validation Decals</a:t>
            </a:r>
            <a:endParaRPr lang="en-US" altLang="en-US" sz="2400"/>
          </a:p>
        </p:txBody>
      </p:sp>
      <p:sp>
        <p:nvSpPr>
          <p:cNvPr id="169986" name="Rectangle 3"/>
          <p:cNvSpPr>
            <a:spLocks noGrp="1" noChangeArrowheads="1"/>
          </p:cNvSpPr>
          <p:nvPr>
            <p:ph idx="1"/>
          </p:nvPr>
        </p:nvSpPr>
        <p:spPr/>
        <p:txBody>
          <a:bodyPr/>
          <a:lstStyle/>
          <a:p>
            <a:pPr lvl="1"/>
            <a:r>
              <a:rPr lang="en-US" altLang="en-US" dirty="0">
                <a:latin typeface="Arial" charset="0"/>
                <a:cs typeface="Arial" charset="0"/>
              </a:rPr>
              <a:t>Number’s color must contrast with background</a:t>
            </a:r>
          </a:p>
          <a:p>
            <a:pPr lvl="1"/>
            <a:r>
              <a:rPr lang="en-US" altLang="en-US" dirty="0">
                <a:latin typeface="Arial" charset="0"/>
                <a:cs typeface="Arial" charset="0"/>
              </a:rPr>
              <a:t>Letters must be separated from numbers by space or hyphen</a:t>
            </a:r>
          </a:p>
          <a:p>
            <a:pPr lvl="1"/>
            <a:r>
              <a:rPr lang="en-US" altLang="en-US" dirty="0">
                <a:latin typeface="Arial" charset="0"/>
                <a:cs typeface="Arial" charset="0"/>
              </a:rPr>
              <a:t>Decals must be placed to left or right of the registration number on both sides of bow</a:t>
            </a:r>
          </a:p>
        </p:txBody>
      </p:sp>
      <p:pic>
        <p:nvPicPr>
          <p:cNvPr id="169987" name="Picture 4" descr="tn_pwc_validation_decal.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24200" y="4715259"/>
            <a:ext cx="2895600" cy="15331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C542532B-E68E-4B10-BC9A-F3AF5DDF8A8A}"/>
              </a:ext>
            </a:extLst>
          </p:cNvPr>
          <p:cNvSpPr>
            <a:spLocks noGrp="1"/>
          </p:cNvSpPr>
          <p:nvPr>
            <p:ph type="sldNum" sz="quarter" idx="12"/>
          </p:nvPr>
        </p:nvSpPr>
        <p:spPr/>
        <p:txBody>
          <a:bodyPr/>
          <a:lstStyle/>
          <a:p>
            <a:fld id="{A105481A-E4A8-4C5A-A5A8-526C7AC60F8D}" type="slidenum">
              <a:rPr lang="en-US" altLang="en-US" smtClean="0"/>
              <a:pPr/>
              <a:t>12</a:t>
            </a:fld>
            <a:endParaRPr lang="en-US" altLang="en-US"/>
          </a:p>
        </p:txBody>
      </p:sp>
      <p:sp>
        <p:nvSpPr>
          <p:cNvPr id="3" name="Footer Placeholder 2">
            <a:extLst>
              <a:ext uri="{FF2B5EF4-FFF2-40B4-BE49-F238E27FC236}">
                <a16:creationId xmlns:a16="http://schemas.microsoft.com/office/drawing/2014/main" id="{832C4F11-5D67-466F-8233-F541C80A4F68}"/>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057655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en-US" altLang="en-US"/>
              <a:t>Other Facts About Registration</a:t>
            </a:r>
            <a:endParaRPr lang="en-US" altLang="en-US" sz="2400"/>
          </a:p>
        </p:txBody>
      </p:sp>
      <p:sp>
        <p:nvSpPr>
          <p:cNvPr id="171011" name="Rectangle 3"/>
          <p:cNvSpPr>
            <a:spLocks noGrp="1" noChangeArrowheads="1"/>
          </p:cNvSpPr>
          <p:nvPr>
            <p:ph idx="1"/>
          </p:nvPr>
        </p:nvSpPr>
        <p:spPr/>
        <p:txBody>
          <a:bodyPr/>
          <a:lstStyle/>
          <a:p>
            <a:r>
              <a:rPr lang="en-US" altLang="en-US">
                <a:latin typeface="Arial" charset="0"/>
                <a:cs typeface="Arial" charset="0"/>
              </a:rPr>
              <a:t>Certificate of Number is valid for one, two, or three years, at option of owner</a:t>
            </a:r>
          </a:p>
          <a:p>
            <a:r>
              <a:rPr lang="en-US" altLang="en-US">
                <a:latin typeface="Arial" charset="0"/>
                <a:cs typeface="Times New Roman" pitchFamily="18" charset="0"/>
              </a:rPr>
              <a:t>Owner of numbered vessel must notify TWRA within 15 days if:</a:t>
            </a:r>
            <a:r>
              <a:rPr lang="en-US" altLang="en-US">
                <a:latin typeface="Arial" charset="0"/>
                <a:cs typeface="Arial" charset="0"/>
              </a:rPr>
              <a:t> </a:t>
            </a:r>
          </a:p>
          <a:p>
            <a:pPr lvl="1"/>
            <a:r>
              <a:rPr lang="en-US" altLang="en-US">
                <a:latin typeface="Arial" charset="0"/>
                <a:cs typeface="Times New Roman" pitchFamily="18" charset="0"/>
              </a:rPr>
              <a:t>he or she changes address</a:t>
            </a:r>
            <a:r>
              <a:rPr lang="en-US" altLang="en-US">
                <a:latin typeface="Arial" charset="0"/>
                <a:cs typeface="Arial" charset="0"/>
              </a:rPr>
              <a:t> </a:t>
            </a:r>
          </a:p>
          <a:p>
            <a:pPr lvl="1"/>
            <a:r>
              <a:rPr lang="en-US" altLang="en-US">
                <a:latin typeface="Arial" charset="0"/>
                <a:cs typeface="Arial" charset="0"/>
              </a:rPr>
              <a:t>vessel is lost, stolen and/or recovered, destroyed, abandoned, or sold</a:t>
            </a:r>
            <a:endParaRPr lang="en-US" altLang="en-US">
              <a:latin typeface="Arial" charset="0"/>
              <a:cs typeface="Times New Roman" pitchFamily="18" charset="0"/>
            </a:endParaRPr>
          </a:p>
        </p:txBody>
      </p:sp>
      <p:sp>
        <p:nvSpPr>
          <p:cNvPr id="2" name="Slide Number Placeholder 1">
            <a:extLst>
              <a:ext uri="{FF2B5EF4-FFF2-40B4-BE49-F238E27FC236}">
                <a16:creationId xmlns:a16="http://schemas.microsoft.com/office/drawing/2014/main" id="{06ABDEB9-8D55-4531-A2EB-DD1B02FB309A}"/>
              </a:ext>
            </a:extLst>
          </p:cNvPr>
          <p:cNvSpPr>
            <a:spLocks noGrp="1"/>
          </p:cNvSpPr>
          <p:nvPr>
            <p:ph type="sldNum" sz="quarter" idx="12"/>
          </p:nvPr>
        </p:nvSpPr>
        <p:spPr/>
        <p:txBody>
          <a:bodyPr/>
          <a:lstStyle/>
          <a:p>
            <a:fld id="{A105481A-E4A8-4C5A-A5A8-526C7AC60F8D}" type="slidenum">
              <a:rPr lang="en-US" altLang="en-US" smtClean="0"/>
              <a:pPr/>
              <a:t>13</a:t>
            </a:fld>
            <a:endParaRPr lang="en-US" altLang="en-US"/>
          </a:p>
        </p:txBody>
      </p:sp>
      <p:sp>
        <p:nvSpPr>
          <p:cNvPr id="3" name="Footer Placeholder 2">
            <a:extLst>
              <a:ext uri="{FF2B5EF4-FFF2-40B4-BE49-F238E27FC236}">
                <a16:creationId xmlns:a16="http://schemas.microsoft.com/office/drawing/2014/main" id="{4AEFAB85-ED82-4F67-8BD6-0A6F7A03DF08}"/>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4059132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838200" y="381000"/>
            <a:ext cx="7772400" cy="1143000"/>
          </a:xfrm>
        </p:spPr>
        <p:txBody>
          <a:bodyPr/>
          <a:lstStyle/>
          <a:p>
            <a:r>
              <a:rPr lang="en-US" altLang="en-US" dirty="0"/>
              <a:t>Other Facts About Registration</a:t>
            </a:r>
            <a:endParaRPr lang="en-US" altLang="en-US" sz="2400" dirty="0"/>
          </a:p>
        </p:txBody>
      </p:sp>
      <p:sp>
        <p:nvSpPr>
          <p:cNvPr id="172035" name="Rectangle 3"/>
          <p:cNvSpPr>
            <a:spLocks noGrp="1" noChangeArrowheads="1"/>
          </p:cNvSpPr>
          <p:nvPr>
            <p:ph idx="1"/>
          </p:nvPr>
        </p:nvSpPr>
        <p:spPr>
          <a:xfrm>
            <a:off x="1219200" y="1860176"/>
            <a:ext cx="7772400" cy="4114800"/>
          </a:xfrm>
        </p:spPr>
        <p:txBody>
          <a:bodyPr/>
          <a:lstStyle/>
          <a:p>
            <a:r>
              <a:rPr lang="en-US" altLang="en-US" sz="2400" dirty="0">
                <a:latin typeface="Arial" charset="0"/>
                <a:cs typeface="Arial" charset="0"/>
              </a:rPr>
              <a:t>Vessels registered in another state may operate on Tennessee waters 60 consecutive days before Tennessee registration is required.</a:t>
            </a:r>
          </a:p>
          <a:p>
            <a:r>
              <a:rPr lang="en-US" altLang="en-US" sz="2400" dirty="0">
                <a:latin typeface="Arial" charset="0"/>
                <a:cs typeface="Arial" charset="0"/>
              </a:rPr>
              <a:t>If Certificate of Number or decals is lost or destroyed, you must apply to TWRA for duplicate.</a:t>
            </a:r>
          </a:p>
          <a:p>
            <a:r>
              <a:rPr lang="en-US" altLang="en-US" sz="2400" dirty="0">
                <a:latin typeface="Arial" charset="0"/>
                <a:cs typeface="Arial" charset="0"/>
              </a:rPr>
              <a:t>Larger recreational vessels owned by U.S. citizens may be documented by USCG. Documented vessels must also obtain Tennessee registration and carry Certificate of Number on board.</a:t>
            </a:r>
          </a:p>
          <a:p>
            <a:endParaRPr lang="en-US" altLang="en-US" sz="2400" dirty="0">
              <a:latin typeface="Arial" charset="0"/>
              <a:cs typeface="Arial" charset="0"/>
            </a:endParaRPr>
          </a:p>
        </p:txBody>
      </p:sp>
      <p:sp>
        <p:nvSpPr>
          <p:cNvPr id="2" name="Slide Number Placeholder 1">
            <a:extLst>
              <a:ext uri="{FF2B5EF4-FFF2-40B4-BE49-F238E27FC236}">
                <a16:creationId xmlns:a16="http://schemas.microsoft.com/office/drawing/2014/main" id="{26E2D505-5CD9-48A2-A972-5D62063286BA}"/>
              </a:ext>
            </a:extLst>
          </p:cNvPr>
          <p:cNvSpPr>
            <a:spLocks noGrp="1"/>
          </p:cNvSpPr>
          <p:nvPr>
            <p:ph type="sldNum" sz="quarter" idx="12"/>
          </p:nvPr>
        </p:nvSpPr>
        <p:spPr/>
        <p:txBody>
          <a:bodyPr/>
          <a:lstStyle/>
          <a:p>
            <a:fld id="{A105481A-E4A8-4C5A-A5A8-526C7AC60F8D}" type="slidenum">
              <a:rPr lang="en-US" altLang="en-US" smtClean="0"/>
              <a:pPr/>
              <a:t>14</a:t>
            </a:fld>
            <a:endParaRPr lang="en-US" altLang="en-US"/>
          </a:p>
        </p:txBody>
      </p:sp>
      <p:sp>
        <p:nvSpPr>
          <p:cNvPr id="3" name="Footer Placeholder 2">
            <a:extLst>
              <a:ext uri="{FF2B5EF4-FFF2-40B4-BE49-F238E27FC236}">
                <a16:creationId xmlns:a16="http://schemas.microsoft.com/office/drawing/2014/main" id="{4505411C-740C-4AF7-BA12-1ADB9B44385E}"/>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745776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838200" y="381000"/>
            <a:ext cx="7772400" cy="1143000"/>
          </a:xfrm>
        </p:spPr>
        <p:txBody>
          <a:bodyPr/>
          <a:lstStyle/>
          <a:p>
            <a:r>
              <a:rPr lang="en-US" altLang="en-US" dirty="0"/>
              <a:t>Other Facts About Registration</a:t>
            </a:r>
            <a:endParaRPr lang="en-US" altLang="en-US" sz="2400" dirty="0"/>
          </a:p>
        </p:txBody>
      </p:sp>
      <p:sp>
        <p:nvSpPr>
          <p:cNvPr id="172035" name="Rectangle 3"/>
          <p:cNvSpPr>
            <a:spLocks noGrp="1" noChangeArrowheads="1"/>
          </p:cNvSpPr>
          <p:nvPr>
            <p:ph idx="1"/>
          </p:nvPr>
        </p:nvSpPr>
        <p:spPr>
          <a:xfrm>
            <a:off x="838200" y="1721224"/>
            <a:ext cx="7772400" cy="4114800"/>
          </a:xfrm>
        </p:spPr>
        <p:txBody>
          <a:bodyPr/>
          <a:lstStyle/>
          <a:p>
            <a:r>
              <a:rPr lang="en-US" altLang="en-US" sz="2400" dirty="0">
                <a:latin typeface="Arial" charset="0"/>
                <a:cs typeface="Arial" charset="0"/>
              </a:rPr>
              <a:t>Larger recreational vessels owned by U.S. citizens may be documented by USCG. Documented vessels must also obtain Tennessee registration and carry Certificate of Number on board.</a:t>
            </a:r>
          </a:p>
          <a:p>
            <a:r>
              <a:rPr lang="en-US" altLang="en-US" sz="2400" dirty="0">
                <a:latin typeface="Arial" charset="0"/>
                <a:cs typeface="Arial" charset="0"/>
              </a:rPr>
              <a:t>Documented vessels must display the state decal on both sides of the vessel on the windows closest to the main operating station visible to enforcement officers.</a:t>
            </a:r>
          </a:p>
          <a:p>
            <a:r>
              <a:rPr lang="en-US" altLang="en-US" sz="2400" dirty="0">
                <a:latin typeface="Arial" charset="0"/>
                <a:cs typeface="Arial" charset="0"/>
              </a:rPr>
              <a:t>Sailboats are to display the decals on both sides of the bottom f the main mast.</a:t>
            </a:r>
          </a:p>
        </p:txBody>
      </p:sp>
      <p:sp>
        <p:nvSpPr>
          <p:cNvPr id="2" name="Slide Number Placeholder 1">
            <a:extLst>
              <a:ext uri="{FF2B5EF4-FFF2-40B4-BE49-F238E27FC236}">
                <a16:creationId xmlns:a16="http://schemas.microsoft.com/office/drawing/2014/main" id="{26E2D505-5CD9-48A2-A972-5D62063286BA}"/>
              </a:ext>
            </a:extLst>
          </p:cNvPr>
          <p:cNvSpPr>
            <a:spLocks noGrp="1"/>
          </p:cNvSpPr>
          <p:nvPr>
            <p:ph type="sldNum" sz="quarter" idx="12"/>
          </p:nvPr>
        </p:nvSpPr>
        <p:spPr/>
        <p:txBody>
          <a:bodyPr/>
          <a:lstStyle/>
          <a:p>
            <a:fld id="{A105481A-E4A8-4C5A-A5A8-526C7AC60F8D}" type="slidenum">
              <a:rPr lang="en-US" altLang="en-US" smtClean="0"/>
              <a:pPr/>
              <a:t>15</a:t>
            </a:fld>
            <a:endParaRPr lang="en-US" altLang="en-US"/>
          </a:p>
        </p:txBody>
      </p:sp>
      <p:sp>
        <p:nvSpPr>
          <p:cNvPr id="3" name="Footer Placeholder 2">
            <a:extLst>
              <a:ext uri="{FF2B5EF4-FFF2-40B4-BE49-F238E27FC236}">
                <a16:creationId xmlns:a16="http://schemas.microsoft.com/office/drawing/2014/main" id="{4505411C-740C-4AF7-BA12-1ADB9B44385E}"/>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569425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n-US" altLang="en-US"/>
              <a:t>Hull Identification Number</a:t>
            </a:r>
          </a:p>
        </p:txBody>
      </p:sp>
      <p:sp>
        <p:nvSpPr>
          <p:cNvPr id="173059" name="Rectangle 3"/>
          <p:cNvSpPr>
            <a:spLocks noGrp="1" noChangeArrowheads="1"/>
          </p:cNvSpPr>
          <p:nvPr>
            <p:ph idx="1"/>
          </p:nvPr>
        </p:nvSpPr>
        <p:spPr>
          <a:xfrm>
            <a:off x="914400" y="1933154"/>
            <a:ext cx="8229600" cy="4525963"/>
          </a:xfrm>
        </p:spPr>
        <p:txBody>
          <a:bodyPr/>
          <a:lstStyle/>
          <a:p>
            <a:pPr>
              <a:lnSpc>
                <a:spcPct val="98000"/>
              </a:lnSpc>
            </a:pPr>
            <a:r>
              <a:rPr lang="en-US" altLang="en-US" dirty="0">
                <a:latin typeface="Arial" charset="0"/>
                <a:cs typeface="Arial" charset="0"/>
              </a:rPr>
              <a:t>The Hull Identification Number (HIN) is a unique, 12-digit or 17-digit number assigned by the manufacturer to vessels built after 1972</a:t>
            </a:r>
          </a:p>
        </p:txBody>
      </p:sp>
      <p:pic>
        <p:nvPicPr>
          <p:cNvPr id="173060" name="Content Placeholder 5" descr="hull_identification_number.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34000" y="3856664"/>
            <a:ext cx="2705100" cy="25885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1EFAA060-6074-4F7B-927D-9B6B3360508A}"/>
              </a:ext>
            </a:extLst>
          </p:cNvPr>
          <p:cNvSpPr>
            <a:spLocks noGrp="1"/>
          </p:cNvSpPr>
          <p:nvPr>
            <p:ph type="sldNum" sz="quarter" idx="12"/>
          </p:nvPr>
        </p:nvSpPr>
        <p:spPr/>
        <p:txBody>
          <a:bodyPr/>
          <a:lstStyle/>
          <a:p>
            <a:fld id="{A105481A-E4A8-4C5A-A5A8-526C7AC60F8D}" type="slidenum">
              <a:rPr lang="en-US" altLang="en-US" smtClean="0"/>
              <a:pPr/>
              <a:t>16</a:t>
            </a:fld>
            <a:endParaRPr lang="en-US" altLang="en-US"/>
          </a:p>
        </p:txBody>
      </p:sp>
      <p:sp>
        <p:nvSpPr>
          <p:cNvPr id="3" name="Footer Placeholder 2">
            <a:extLst>
              <a:ext uri="{FF2B5EF4-FFF2-40B4-BE49-F238E27FC236}">
                <a16:creationId xmlns:a16="http://schemas.microsoft.com/office/drawing/2014/main" id="{D4FC724B-B73B-4DC2-A8E1-EAC9B71E3BF8}"/>
              </a:ext>
            </a:extLst>
          </p:cNvPr>
          <p:cNvSpPr>
            <a:spLocks noGrp="1"/>
          </p:cNvSpPr>
          <p:nvPr>
            <p:ph type="ftr" sz="quarter" idx="11"/>
          </p:nvPr>
        </p:nvSpPr>
        <p:spPr>
          <a:xfrm>
            <a:off x="2283691" y="6230517"/>
            <a:ext cx="2895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2064442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itle 3"/>
          <p:cNvSpPr>
            <a:spLocks noGrp="1"/>
          </p:cNvSpPr>
          <p:nvPr>
            <p:ph type="title"/>
          </p:nvPr>
        </p:nvSpPr>
        <p:spPr/>
        <p:txBody>
          <a:bodyPr/>
          <a:lstStyle/>
          <a:p>
            <a:r>
              <a:rPr lang="en-US" altLang="en-US"/>
              <a:t>Hull Identification Number</a:t>
            </a:r>
          </a:p>
        </p:txBody>
      </p:sp>
      <p:sp>
        <p:nvSpPr>
          <p:cNvPr id="174083" name="Content Placeholder 5"/>
          <p:cNvSpPr>
            <a:spLocks noGrp="1"/>
          </p:cNvSpPr>
          <p:nvPr>
            <p:ph idx="1"/>
          </p:nvPr>
        </p:nvSpPr>
        <p:spPr>
          <a:xfrm>
            <a:off x="1143000" y="2133600"/>
            <a:ext cx="7772400" cy="4114800"/>
          </a:xfrm>
        </p:spPr>
        <p:txBody>
          <a:bodyPr/>
          <a:lstStyle/>
          <a:p>
            <a:pPr marL="341313" indent="-341313" eaLnBrk="1" hangingPunct="1">
              <a:lnSpc>
                <a:spcPct val="105000"/>
              </a:lnSpc>
            </a:pPr>
            <a:r>
              <a:rPr lang="en-US" altLang="en-US" dirty="0">
                <a:latin typeface="Arial" charset="0"/>
                <a:cs typeface="Arial" charset="0"/>
              </a:rPr>
              <a:t>Hull Identification Numbers:</a:t>
            </a:r>
          </a:p>
          <a:p>
            <a:pPr marL="741363" lvl="1" indent="-341313" eaLnBrk="1" hangingPunct="1">
              <a:lnSpc>
                <a:spcPct val="105000"/>
              </a:lnSpc>
            </a:pPr>
            <a:r>
              <a:rPr lang="en-US" altLang="en-US" dirty="0">
                <a:latin typeface="Arial" charset="0"/>
                <a:cs typeface="Arial" charset="0"/>
              </a:rPr>
              <a:t>distinguish one vessel from another</a:t>
            </a:r>
          </a:p>
          <a:p>
            <a:pPr marL="741363" lvl="1" indent="-341313" eaLnBrk="1" hangingPunct="1">
              <a:lnSpc>
                <a:spcPct val="105000"/>
              </a:lnSpc>
            </a:pPr>
            <a:r>
              <a:rPr lang="en-US" altLang="en-US" dirty="0">
                <a:latin typeface="Arial" charset="0"/>
                <a:cs typeface="Arial" charset="0"/>
              </a:rPr>
              <a:t>are engraved in the fiberglass or on a metal plate attached to the transom</a:t>
            </a:r>
          </a:p>
          <a:p>
            <a:pPr marL="741363" lvl="1" indent="-341313" eaLnBrk="1" hangingPunct="1">
              <a:lnSpc>
                <a:spcPct val="105000"/>
              </a:lnSpc>
            </a:pPr>
            <a:r>
              <a:rPr lang="en-US" altLang="en-US" dirty="0">
                <a:latin typeface="Arial" charset="0"/>
                <a:cs typeface="Times New Roman" pitchFamily="18" charset="0"/>
              </a:rPr>
              <a:t>should be recorded and put in a safe place other than the vessel</a:t>
            </a:r>
          </a:p>
        </p:txBody>
      </p:sp>
      <p:sp>
        <p:nvSpPr>
          <p:cNvPr id="2" name="Slide Number Placeholder 1">
            <a:extLst>
              <a:ext uri="{FF2B5EF4-FFF2-40B4-BE49-F238E27FC236}">
                <a16:creationId xmlns:a16="http://schemas.microsoft.com/office/drawing/2014/main" id="{779CD79C-DB5E-4B28-A7E5-BDAB35215BB4}"/>
              </a:ext>
            </a:extLst>
          </p:cNvPr>
          <p:cNvSpPr>
            <a:spLocks noGrp="1"/>
          </p:cNvSpPr>
          <p:nvPr>
            <p:ph type="sldNum" sz="quarter" idx="12"/>
          </p:nvPr>
        </p:nvSpPr>
        <p:spPr/>
        <p:txBody>
          <a:bodyPr/>
          <a:lstStyle/>
          <a:p>
            <a:fld id="{A105481A-E4A8-4C5A-A5A8-526C7AC60F8D}" type="slidenum">
              <a:rPr lang="en-US" altLang="en-US" smtClean="0"/>
              <a:pPr/>
              <a:t>17</a:t>
            </a:fld>
            <a:endParaRPr lang="en-US" altLang="en-US"/>
          </a:p>
        </p:txBody>
      </p:sp>
      <p:sp>
        <p:nvSpPr>
          <p:cNvPr id="3" name="Footer Placeholder 2">
            <a:extLst>
              <a:ext uri="{FF2B5EF4-FFF2-40B4-BE49-F238E27FC236}">
                <a16:creationId xmlns:a16="http://schemas.microsoft.com/office/drawing/2014/main" id="{F8D10F43-D8C2-4C1A-A154-5C44FFE93574}"/>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5852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altLang="en-US"/>
              <a:t>Who May Operate a Vessel</a:t>
            </a:r>
          </a:p>
        </p:txBody>
      </p:sp>
      <p:sp>
        <p:nvSpPr>
          <p:cNvPr id="175107" name="Content Placeholder 5"/>
          <p:cNvSpPr>
            <a:spLocks noGrp="1"/>
          </p:cNvSpPr>
          <p:nvPr>
            <p:ph idx="1"/>
          </p:nvPr>
        </p:nvSpPr>
        <p:spPr>
          <a:xfrm>
            <a:off x="990600" y="1952625"/>
            <a:ext cx="7772400" cy="4114800"/>
          </a:xfrm>
        </p:spPr>
        <p:txBody>
          <a:bodyPr/>
          <a:lstStyle/>
          <a:p>
            <a:r>
              <a:rPr lang="en-US" altLang="en-US" sz="2400" dirty="0">
                <a:latin typeface="Arial" charset="0"/>
                <a:cs typeface="Arial" charset="0"/>
              </a:rPr>
              <a:t>Those born after January 1, 1989</a:t>
            </a:r>
          </a:p>
          <a:p>
            <a:pPr lvl="1"/>
            <a:r>
              <a:rPr lang="en-US" altLang="en-US" sz="2400" dirty="0">
                <a:latin typeface="Arial" charset="0"/>
                <a:cs typeface="Arial" charset="0"/>
              </a:rPr>
              <a:t>Tennessee residents must successfully complete the TWRA Boating Safety Exam and carry on board the wallet Boating Safety Education Certificate issued by the TWRA while operating on Tennessee waters.</a:t>
            </a:r>
          </a:p>
          <a:p>
            <a:endParaRPr lang="en-US" altLang="en-US" dirty="0">
              <a:latin typeface="Arial" charset="0"/>
              <a:cs typeface="Arial" charset="0"/>
            </a:endParaRPr>
          </a:p>
        </p:txBody>
      </p:sp>
      <p:pic>
        <p:nvPicPr>
          <p:cNvPr id="175108" name="Picture 4" descr="tn_education_card"/>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76800" y="4191000"/>
            <a:ext cx="2986485" cy="1863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D9E6CE0A-B8E0-4DE5-A3A8-A7CB406BEFCD}"/>
              </a:ext>
            </a:extLst>
          </p:cNvPr>
          <p:cNvSpPr>
            <a:spLocks noGrp="1"/>
          </p:cNvSpPr>
          <p:nvPr>
            <p:ph type="sldNum" sz="quarter" idx="12"/>
          </p:nvPr>
        </p:nvSpPr>
        <p:spPr/>
        <p:txBody>
          <a:bodyPr/>
          <a:lstStyle/>
          <a:p>
            <a:fld id="{A105481A-E4A8-4C5A-A5A8-526C7AC60F8D}" type="slidenum">
              <a:rPr lang="en-US" altLang="en-US" smtClean="0"/>
              <a:pPr/>
              <a:t>18</a:t>
            </a:fld>
            <a:endParaRPr lang="en-US" altLang="en-US"/>
          </a:p>
        </p:txBody>
      </p:sp>
      <p:sp>
        <p:nvSpPr>
          <p:cNvPr id="3" name="Footer Placeholder 2">
            <a:extLst>
              <a:ext uri="{FF2B5EF4-FFF2-40B4-BE49-F238E27FC236}">
                <a16:creationId xmlns:a16="http://schemas.microsoft.com/office/drawing/2014/main" id="{C35655C7-B064-4E66-ADD7-2227731F51BE}"/>
              </a:ext>
            </a:extLst>
          </p:cNvPr>
          <p:cNvSpPr>
            <a:spLocks noGrp="1"/>
          </p:cNvSpPr>
          <p:nvPr>
            <p:ph type="ftr" sz="quarter" idx="11"/>
          </p:nvPr>
        </p:nvSpPr>
        <p:spPr>
          <a:xfrm>
            <a:off x="1905000" y="6207125"/>
            <a:ext cx="2895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1840546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n-US" altLang="en-US"/>
              <a:t>Who May Operate a Vessel</a:t>
            </a:r>
            <a:endParaRPr lang="en-US" altLang="en-US" sz="2400"/>
          </a:p>
        </p:txBody>
      </p:sp>
      <p:sp>
        <p:nvSpPr>
          <p:cNvPr id="176131" name="Content Placeholder 3"/>
          <p:cNvSpPr>
            <a:spLocks noGrp="1"/>
          </p:cNvSpPr>
          <p:nvPr>
            <p:ph idx="1"/>
          </p:nvPr>
        </p:nvSpPr>
        <p:spPr/>
        <p:txBody>
          <a:bodyPr/>
          <a:lstStyle/>
          <a:p>
            <a:pPr lvl="1"/>
            <a:r>
              <a:rPr lang="en-US" altLang="en-US">
                <a:latin typeface="Arial" charset="0"/>
                <a:cs typeface="Arial" charset="0"/>
              </a:rPr>
              <a:t>Non-residents within this age category must show proof of successful completion of any NASBLA–approved boating safety course</a:t>
            </a:r>
          </a:p>
          <a:p>
            <a:pPr lvl="1"/>
            <a:r>
              <a:rPr lang="en-US" altLang="en-US">
                <a:latin typeface="Arial" charset="0"/>
                <a:cs typeface="Arial" charset="0"/>
              </a:rPr>
              <a:t>Operators of vessels powered by engines of 8.5 hp or less and operators of sailboats under sail alone are not required to have certificate</a:t>
            </a:r>
          </a:p>
        </p:txBody>
      </p:sp>
      <p:sp>
        <p:nvSpPr>
          <p:cNvPr id="2" name="Slide Number Placeholder 1">
            <a:extLst>
              <a:ext uri="{FF2B5EF4-FFF2-40B4-BE49-F238E27FC236}">
                <a16:creationId xmlns:a16="http://schemas.microsoft.com/office/drawing/2014/main" id="{68EB7CED-4C71-47E3-A516-6A62AC053B07}"/>
              </a:ext>
            </a:extLst>
          </p:cNvPr>
          <p:cNvSpPr>
            <a:spLocks noGrp="1"/>
          </p:cNvSpPr>
          <p:nvPr>
            <p:ph type="sldNum" sz="quarter" idx="12"/>
          </p:nvPr>
        </p:nvSpPr>
        <p:spPr/>
        <p:txBody>
          <a:bodyPr/>
          <a:lstStyle/>
          <a:p>
            <a:fld id="{A105481A-E4A8-4C5A-A5A8-526C7AC60F8D}" type="slidenum">
              <a:rPr lang="en-US" altLang="en-US" smtClean="0"/>
              <a:pPr/>
              <a:t>19</a:t>
            </a:fld>
            <a:endParaRPr lang="en-US" altLang="en-US"/>
          </a:p>
        </p:txBody>
      </p:sp>
      <p:sp>
        <p:nvSpPr>
          <p:cNvPr id="3" name="Footer Placeholder 2">
            <a:extLst>
              <a:ext uri="{FF2B5EF4-FFF2-40B4-BE49-F238E27FC236}">
                <a16:creationId xmlns:a16="http://schemas.microsoft.com/office/drawing/2014/main" id="{94906AA5-9C6C-4E4A-999C-5E6976D5145B}"/>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163282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altLang="en-US"/>
              <a:t>Key Topics</a:t>
            </a:r>
          </a:p>
        </p:txBody>
      </p:sp>
      <p:sp>
        <p:nvSpPr>
          <p:cNvPr id="159747" name="Rectangle 3"/>
          <p:cNvSpPr>
            <a:spLocks noGrp="1" noChangeArrowheads="1"/>
          </p:cNvSpPr>
          <p:nvPr>
            <p:ph idx="1"/>
          </p:nvPr>
        </p:nvSpPr>
        <p:spPr>
          <a:xfrm>
            <a:off x="1219200" y="1524000"/>
            <a:ext cx="7772400" cy="4114800"/>
          </a:xfrm>
        </p:spPr>
        <p:txBody>
          <a:bodyPr/>
          <a:lstStyle/>
          <a:p>
            <a:pPr marL="404813" indent="-404813">
              <a:buFont typeface="Wingdings" pitchFamily="2" charset="2"/>
              <a:buChar char="u"/>
            </a:pPr>
            <a:r>
              <a:rPr lang="en-US" altLang="en-US" dirty="0">
                <a:latin typeface="Arial" charset="0"/>
                <a:cs typeface="Arial" charset="0"/>
              </a:rPr>
              <a:t>Numbering and Documentation </a:t>
            </a:r>
          </a:p>
          <a:p>
            <a:pPr marL="404813" indent="-404813">
              <a:buFont typeface="Wingdings" pitchFamily="2" charset="2"/>
              <a:buChar char="u"/>
            </a:pPr>
            <a:r>
              <a:rPr lang="en-US" altLang="en-US" dirty="0">
                <a:latin typeface="Arial" charset="0"/>
                <a:cs typeface="Arial" charset="0"/>
              </a:rPr>
              <a:t>Hull Identification Number</a:t>
            </a:r>
          </a:p>
          <a:p>
            <a:pPr marL="404813" indent="-404813">
              <a:buFont typeface="Wingdings" pitchFamily="2" charset="2"/>
              <a:buChar char="u"/>
            </a:pPr>
            <a:r>
              <a:rPr lang="en-US" altLang="en-US" dirty="0">
                <a:latin typeface="Arial" charset="0"/>
                <a:cs typeface="Arial" charset="0"/>
              </a:rPr>
              <a:t>Age and Education Requirements </a:t>
            </a:r>
          </a:p>
          <a:p>
            <a:pPr marL="404813" indent="-404813">
              <a:buFont typeface="Wingdings" pitchFamily="2" charset="2"/>
              <a:buChar char="u"/>
            </a:pPr>
            <a:r>
              <a:rPr lang="en-US" altLang="en-US" dirty="0">
                <a:latin typeface="Arial" charset="0"/>
                <a:cs typeface="Arial" charset="0"/>
              </a:rPr>
              <a:t>Unlawful Operation</a:t>
            </a:r>
          </a:p>
          <a:p>
            <a:pPr marL="404813" indent="-404813">
              <a:buFont typeface="Wingdings" pitchFamily="2" charset="2"/>
              <a:buChar char="u"/>
            </a:pPr>
            <a:r>
              <a:rPr lang="en-US" altLang="en-US" dirty="0">
                <a:latin typeface="Arial" charset="0"/>
                <a:cs typeface="Arial" charset="0"/>
              </a:rPr>
              <a:t>Alcohol and Drugs</a:t>
            </a:r>
          </a:p>
          <a:p>
            <a:pPr marL="404813" indent="-404813">
              <a:buFont typeface="Wingdings" pitchFamily="2" charset="2"/>
              <a:buChar char="u"/>
            </a:pPr>
            <a:r>
              <a:rPr lang="en-US" altLang="en-US" dirty="0">
                <a:latin typeface="Arial" charset="0"/>
                <a:cs typeface="Arial" charset="0"/>
              </a:rPr>
              <a:t>Obstructing Navigation</a:t>
            </a:r>
          </a:p>
        </p:txBody>
      </p:sp>
      <p:sp>
        <p:nvSpPr>
          <p:cNvPr id="2" name="Slide Number Placeholder 1">
            <a:extLst>
              <a:ext uri="{FF2B5EF4-FFF2-40B4-BE49-F238E27FC236}">
                <a16:creationId xmlns:a16="http://schemas.microsoft.com/office/drawing/2014/main" id="{3091AC37-BBC7-4E60-85A1-A54ECD3F62F4}"/>
              </a:ext>
            </a:extLst>
          </p:cNvPr>
          <p:cNvSpPr>
            <a:spLocks noGrp="1"/>
          </p:cNvSpPr>
          <p:nvPr>
            <p:ph type="sldNum" sz="quarter" idx="12"/>
          </p:nvPr>
        </p:nvSpPr>
        <p:spPr/>
        <p:txBody>
          <a:bodyPr/>
          <a:lstStyle/>
          <a:p>
            <a:fld id="{A105481A-E4A8-4C5A-A5A8-526C7AC60F8D}" type="slidenum">
              <a:rPr lang="en-US" altLang="en-US" smtClean="0"/>
              <a:pPr/>
              <a:t>2</a:t>
            </a:fld>
            <a:endParaRPr lang="en-US" altLang="en-US"/>
          </a:p>
        </p:txBody>
      </p:sp>
      <p:sp>
        <p:nvSpPr>
          <p:cNvPr id="3" name="Footer Placeholder 2">
            <a:extLst>
              <a:ext uri="{FF2B5EF4-FFF2-40B4-BE49-F238E27FC236}">
                <a16:creationId xmlns:a16="http://schemas.microsoft.com/office/drawing/2014/main" id="{8C72B5C4-4E7B-42C7-95C0-4EE197816FAA}"/>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878841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US" altLang="en-US"/>
              <a:t>Who May Operate a Vessel</a:t>
            </a:r>
            <a:endParaRPr lang="en-US" altLang="en-US" sz="2400"/>
          </a:p>
        </p:txBody>
      </p:sp>
      <p:sp>
        <p:nvSpPr>
          <p:cNvPr id="2432003" name="Rectangle 3"/>
          <p:cNvSpPr>
            <a:spLocks noGrp="1" noChangeArrowheads="1"/>
          </p:cNvSpPr>
          <p:nvPr>
            <p:ph idx="1"/>
          </p:nvPr>
        </p:nvSpPr>
        <p:spPr>
          <a:xfrm>
            <a:off x="1143000" y="1981200"/>
            <a:ext cx="7772400" cy="4114800"/>
          </a:xfrm>
        </p:spPr>
        <p:txBody>
          <a:bodyPr/>
          <a:lstStyle/>
          <a:p>
            <a:pPr defTabSz="285750">
              <a:spcBef>
                <a:spcPts val="1800"/>
              </a:spcBef>
              <a:defRPr/>
            </a:pPr>
            <a:r>
              <a:rPr lang="en-US" sz="2400" dirty="0"/>
              <a:t>To operate a motorized vessel of more than 8.5 horsepower</a:t>
            </a:r>
          </a:p>
          <a:p>
            <a:pPr lvl="1" defTabSz="285750">
              <a:defRPr/>
            </a:pPr>
            <a:r>
              <a:rPr lang="en-US" sz="2400" dirty="0"/>
              <a:t>Those under 12 must have supervisor on board who is at least 18 and able to take immediate control of vessel. The supervisor, if born after January 1, 1989, also must have </a:t>
            </a:r>
            <a:r>
              <a:rPr lang="en-US" sz="2400" spc="-10" dirty="0"/>
              <a:t>TWRA-issued Boating Safety Education Certificate.</a:t>
            </a:r>
          </a:p>
          <a:p>
            <a:pPr lvl="1" defTabSz="285750">
              <a:defRPr/>
            </a:pPr>
            <a:r>
              <a:rPr lang="en-US" sz="2400" dirty="0"/>
              <a:t>Those 12 or older operating alone must have </a:t>
            </a:r>
            <a:r>
              <a:rPr lang="en-US" sz="2400" spc="-10" dirty="0"/>
              <a:t>TWRA-issued Boating Safety Education Certificate.</a:t>
            </a:r>
          </a:p>
          <a:p>
            <a:pPr defTabSz="285750">
              <a:spcBef>
                <a:spcPts val="1800"/>
              </a:spcBef>
              <a:defRPr/>
            </a:pPr>
            <a:r>
              <a:rPr lang="en-US" sz="2400" dirty="0"/>
              <a:t>Those under 16 may not</a:t>
            </a:r>
            <a:r>
              <a:rPr lang="en-US" sz="2400" i="1" dirty="0"/>
              <a:t> </a:t>
            </a:r>
            <a:r>
              <a:rPr lang="en-US" sz="2400" dirty="0">
                <a:latin typeface="Arial Black" pitchFamily="34" charset="0"/>
              </a:rPr>
              <a:t>rent</a:t>
            </a:r>
            <a:r>
              <a:rPr lang="en-US" sz="2400" i="1" dirty="0"/>
              <a:t> </a:t>
            </a:r>
            <a:r>
              <a:rPr lang="en-US" sz="2400" dirty="0"/>
              <a:t>a PWC.</a:t>
            </a:r>
          </a:p>
        </p:txBody>
      </p:sp>
      <p:sp>
        <p:nvSpPr>
          <p:cNvPr id="2" name="Slide Number Placeholder 1">
            <a:extLst>
              <a:ext uri="{FF2B5EF4-FFF2-40B4-BE49-F238E27FC236}">
                <a16:creationId xmlns:a16="http://schemas.microsoft.com/office/drawing/2014/main" id="{9B9B54B3-ECFA-4914-B388-55D2DF326261}"/>
              </a:ext>
            </a:extLst>
          </p:cNvPr>
          <p:cNvSpPr>
            <a:spLocks noGrp="1"/>
          </p:cNvSpPr>
          <p:nvPr>
            <p:ph type="sldNum" sz="quarter" idx="12"/>
          </p:nvPr>
        </p:nvSpPr>
        <p:spPr/>
        <p:txBody>
          <a:bodyPr/>
          <a:lstStyle/>
          <a:p>
            <a:fld id="{A105481A-E4A8-4C5A-A5A8-526C7AC60F8D}" type="slidenum">
              <a:rPr lang="en-US" altLang="en-US" smtClean="0"/>
              <a:pPr/>
              <a:t>20</a:t>
            </a:fld>
            <a:endParaRPr lang="en-US" altLang="en-US"/>
          </a:p>
        </p:txBody>
      </p:sp>
      <p:sp>
        <p:nvSpPr>
          <p:cNvPr id="3" name="Footer Placeholder 2">
            <a:extLst>
              <a:ext uri="{FF2B5EF4-FFF2-40B4-BE49-F238E27FC236}">
                <a16:creationId xmlns:a16="http://schemas.microsoft.com/office/drawing/2014/main" id="{1E0200C2-CAC9-49A3-8BBF-47B3A38A02E4}"/>
              </a:ext>
            </a:extLst>
          </p:cNvPr>
          <p:cNvSpPr>
            <a:spLocks noGrp="1"/>
          </p:cNvSpPr>
          <p:nvPr>
            <p:ph type="ftr" sz="quarter" idx="11"/>
          </p:nvPr>
        </p:nvSpPr>
        <p:spPr>
          <a:xfrm>
            <a:off x="3048000" y="6477000"/>
            <a:ext cx="41148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41183875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r>
              <a:rPr lang="en-US" altLang="en-US"/>
              <a:t>Unlawful Operation</a:t>
            </a:r>
            <a:endParaRPr lang="en-US" altLang="en-US" i="1">
              <a:solidFill>
                <a:schemeClr val="accent1"/>
              </a:solidFill>
            </a:endParaRPr>
          </a:p>
        </p:txBody>
      </p:sp>
      <p:sp>
        <p:nvSpPr>
          <p:cNvPr id="178179" name="Content Placeholder 4"/>
          <p:cNvSpPr>
            <a:spLocks noGrp="1"/>
          </p:cNvSpPr>
          <p:nvPr>
            <p:ph idx="1"/>
          </p:nvPr>
        </p:nvSpPr>
        <p:spPr>
          <a:xfrm>
            <a:off x="671945" y="1746827"/>
            <a:ext cx="7772400" cy="4114800"/>
          </a:xfrm>
        </p:spPr>
        <p:txBody>
          <a:bodyPr/>
          <a:lstStyle/>
          <a:p>
            <a:r>
              <a:rPr lang="en-US" altLang="en-US" dirty="0">
                <a:latin typeface="Arial Black" pitchFamily="34" charset="0"/>
                <a:cs typeface="Arial" charset="0"/>
              </a:rPr>
              <a:t>Reckless Operation </a:t>
            </a:r>
            <a:r>
              <a:rPr lang="en-US" altLang="en-US" dirty="0">
                <a:latin typeface="Arial" charset="0"/>
                <a:cs typeface="Arial" charset="0"/>
              </a:rPr>
              <a:t>of a vessel is any act which endangers life, limb, or property of another person. Examples are:</a:t>
            </a:r>
          </a:p>
          <a:p>
            <a:pPr lvl="1"/>
            <a:r>
              <a:rPr lang="en-US" altLang="en-US" dirty="0">
                <a:latin typeface="Arial" charset="0"/>
                <a:cs typeface="Arial" charset="0"/>
              </a:rPr>
              <a:t>Operating vessel in </a:t>
            </a:r>
            <a:br>
              <a:rPr lang="en-US" altLang="en-US" dirty="0">
                <a:latin typeface="Arial" charset="0"/>
                <a:cs typeface="Arial" charset="0"/>
              </a:rPr>
            </a:br>
            <a:r>
              <a:rPr lang="en-US" altLang="en-US" dirty="0">
                <a:latin typeface="Arial" charset="0"/>
                <a:cs typeface="Arial" charset="0"/>
              </a:rPr>
              <a:t>swimming area.</a:t>
            </a:r>
          </a:p>
          <a:p>
            <a:pPr lvl="1"/>
            <a:r>
              <a:rPr lang="en-US" altLang="en-US" dirty="0">
                <a:latin typeface="Arial" charset="0"/>
                <a:cs typeface="Arial" charset="0"/>
              </a:rPr>
              <a:t>Weaving vessel </a:t>
            </a:r>
            <a:br>
              <a:rPr lang="en-US" altLang="en-US" dirty="0">
                <a:latin typeface="Arial" charset="0"/>
                <a:cs typeface="Arial" charset="0"/>
              </a:rPr>
            </a:br>
            <a:r>
              <a:rPr lang="en-US" altLang="en-US" dirty="0">
                <a:latin typeface="Arial" charset="0"/>
                <a:cs typeface="Arial" charset="0"/>
              </a:rPr>
              <a:t>through congested </a:t>
            </a:r>
            <a:br>
              <a:rPr lang="en-US" altLang="en-US" dirty="0">
                <a:latin typeface="Arial" charset="0"/>
                <a:cs typeface="Arial" charset="0"/>
              </a:rPr>
            </a:br>
            <a:r>
              <a:rPr lang="en-US" altLang="en-US" dirty="0">
                <a:latin typeface="Arial" charset="0"/>
                <a:cs typeface="Arial" charset="0"/>
              </a:rPr>
              <a:t>waterway traffic.</a:t>
            </a:r>
          </a:p>
        </p:txBody>
      </p:sp>
      <p:pic>
        <p:nvPicPr>
          <p:cNvPr id="178180" name="Picture 3" descr="pwc_annoying.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89982" y="3571928"/>
            <a:ext cx="3154363" cy="24830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08CD4DB8-CA40-42A0-A7CD-A36D3EEA80D8}"/>
              </a:ext>
            </a:extLst>
          </p:cNvPr>
          <p:cNvSpPr>
            <a:spLocks noGrp="1"/>
          </p:cNvSpPr>
          <p:nvPr>
            <p:ph type="sldNum" sz="quarter" idx="12"/>
          </p:nvPr>
        </p:nvSpPr>
        <p:spPr/>
        <p:txBody>
          <a:bodyPr/>
          <a:lstStyle/>
          <a:p>
            <a:fld id="{A105481A-E4A8-4C5A-A5A8-526C7AC60F8D}" type="slidenum">
              <a:rPr lang="en-US" altLang="en-US" smtClean="0"/>
              <a:pPr/>
              <a:t>21</a:t>
            </a:fld>
            <a:endParaRPr lang="en-US" altLang="en-US"/>
          </a:p>
        </p:txBody>
      </p:sp>
      <p:sp>
        <p:nvSpPr>
          <p:cNvPr id="3" name="Footer Placeholder 2">
            <a:extLst>
              <a:ext uri="{FF2B5EF4-FFF2-40B4-BE49-F238E27FC236}">
                <a16:creationId xmlns:a16="http://schemas.microsoft.com/office/drawing/2014/main" id="{E244CF0D-2698-4F16-93C9-362178CAC848}"/>
              </a:ext>
            </a:extLst>
          </p:cNvPr>
          <p:cNvSpPr>
            <a:spLocks noGrp="1"/>
          </p:cNvSpPr>
          <p:nvPr>
            <p:ph type="ftr" sz="quarter" idx="11"/>
          </p:nvPr>
        </p:nvSpPr>
        <p:spPr>
          <a:xfrm>
            <a:off x="3110345" y="6225309"/>
            <a:ext cx="2895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721055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en-US" altLang="en-US"/>
              <a:t>Unlawful Operation</a:t>
            </a:r>
            <a:endParaRPr lang="en-US" altLang="en-US" sz="2400" i="1">
              <a:solidFill>
                <a:schemeClr val="accent1"/>
              </a:solidFill>
            </a:endParaRPr>
          </a:p>
        </p:txBody>
      </p:sp>
      <p:sp>
        <p:nvSpPr>
          <p:cNvPr id="179203" name="Content Placeholder 3"/>
          <p:cNvSpPr>
            <a:spLocks noGrp="1"/>
          </p:cNvSpPr>
          <p:nvPr>
            <p:ph idx="1"/>
          </p:nvPr>
        </p:nvSpPr>
        <p:spPr/>
        <p:txBody>
          <a:bodyPr/>
          <a:lstStyle/>
          <a:p>
            <a:pPr lvl="1"/>
            <a:r>
              <a:rPr lang="en-US" altLang="en-US">
                <a:latin typeface="Arial" charset="0"/>
                <a:cs typeface="Arial" charset="0"/>
              </a:rPr>
              <a:t>Steering toward another object or person in the water and swerving at last possible moment to avoid collision or spray others nearby</a:t>
            </a:r>
          </a:p>
          <a:p>
            <a:pPr lvl="1"/>
            <a:r>
              <a:rPr lang="en-US" altLang="en-US">
                <a:latin typeface="Arial" charset="0"/>
                <a:cs typeface="Arial" charset="0"/>
              </a:rPr>
              <a:t>Jumping wake of another vessel in a way that endangers another’s life, safety, or property</a:t>
            </a:r>
          </a:p>
          <a:p>
            <a:pPr lvl="1"/>
            <a:r>
              <a:rPr lang="en-US" altLang="en-US">
                <a:latin typeface="Arial" charset="0"/>
                <a:cs typeface="Arial" charset="0"/>
              </a:rPr>
              <a:t>Chasing, harassing, or disturbing wildlife with vessel</a:t>
            </a:r>
          </a:p>
        </p:txBody>
      </p:sp>
      <p:sp>
        <p:nvSpPr>
          <p:cNvPr id="2" name="Slide Number Placeholder 1">
            <a:extLst>
              <a:ext uri="{FF2B5EF4-FFF2-40B4-BE49-F238E27FC236}">
                <a16:creationId xmlns:a16="http://schemas.microsoft.com/office/drawing/2014/main" id="{72FA31AE-CAD5-4B66-AD56-28F3F788A519}"/>
              </a:ext>
            </a:extLst>
          </p:cNvPr>
          <p:cNvSpPr>
            <a:spLocks noGrp="1"/>
          </p:cNvSpPr>
          <p:nvPr>
            <p:ph type="sldNum" sz="quarter" idx="12"/>
          </p:nvPr>
        </p:nvSpPr>
        <p:spPr/>
        <p:txBody>
          <a:bodyPr/>
          <a:lstStyle/>
          <a:p>
            <a:fld id="{A105481A-E4A8-4C5A-A5A8-526C7AC60F8D}" type="slidenum">
              <a:rPr lang="en-US" altLang="en-US" smtClean="0"/>
              <a:pPr/>
              <a:t>22</a:t>
            </a:fld>
            <a:endParaRPr lang="en-US" altLang="en-US"/>
          </a:p>
        </p:txBody>
      </p:sp>
      <p:sp>
        <p:nvSpPr>
          <p:cNvPr id="3" name="Footer Placeholder 2">
            <a:extLst>
              <a:ext uri="{FF2B5EF4-FFF2-40B4-BE49-F238E27FC236}">
                <a16:creationId xmlns:a16="http://schemas.microsoft.com/office/drawing/2014/main" id="{E28E0C4F-1172-454B-8A4E-F8881B69F908}"/>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07664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itle 1"/>
          <p:cNvSpPr>
            <a:spLocks noGrp="1"/>
          </p:cNvSpPr>
          <p:nvPr>
            <p:ph type="title"/>
          </p:nvPr>
        </p:nvSpPr>
        <p:spPr>
          <a:xfrm>
            <a:off x="914400" y="228600"/>
            <a:ext cx="7772400" cy="1143000"/>
          </a:xfrm>
        </p:spPr>
        <p:txBody>
          <a:bodyPr/>
          <a:lstStyle/>
          <a:p>
            <a:r>
              <a:rPr lang="en-US" altLang="en-US" dirty="0"/>
              <a:t>Unlawful Operation</a:t>
            </a:r>
          </a:p>
        </p:txBody>
      </p:sp>
      <p:sp>
        <p:nvSpPr>
          <p:cNvPr id="180227" name="Content Placeholder 2"/>
          <p:cNvSpPr>
            <a:spLocks noGrp="1"/>
          </p:cNvSpPr>
          <p:nvPr>
            <p:ph idx="1"/>
          </p:nvPr>
        </p:nvSpPr>
        <p:spPr>
          <a:xfrm>
            <a:off x="457200" y="1371600"/>
            <a:ext cx="8382000" cy="5181600"/>
          </a:xfrm>
        </p:spPr>
        <p:txBody>
          <a:bodyPr/>
          <a:lstStyle/>
          <a:p>
            <a:pPr marL="279400" indent="-285750">
              <a:spcBef>
                <a:spcPct val="75000"/>
              </a:spcBef>
            </a:pPr>
            <a:r>
              <a:rPr lang="en-US" altLang="en-US" sz="2400" b="0" dirty="0">
                <a:latin typeface="Arial Black" pitchFamily="34" charset="0"/>
                <a:cs typeface="Arial" charset="0"/>
              </a:rPr>
              <a:t>Improper Speed or Distance </a:t>
            </a:r>
            <a:r>
              <a:rPr lang="en-US" altLang="en-US" sz="2400" dirty="0">
                <a:latin typeface="Arial" charset="0"/>
                <a:cs typeface="Arial" charset="0"/>
              </a:rPr>
              <a:t>is not maintaining proper speed and distance while operating vessel. It is illegal to:</a:t>
            </a:r>
          </a:p>
          <a:p>
            <a:pPr lvl="1"/>
            <a:r>
              <a:rPr lang="en-US" altLang="en-US" sz="2200" dirty="0">
                <a:latin typeface="Arial" charset="0"/>
                <a:cs typeface="Arial" charset="0"/>
              </a:rPr>
              <a:t>operate at excessive rate of speed in crowded or dangerous areas or during periods of restricted visibility.</a:t>
            </a:r>
          </a:p>
          <a:p>
            <a:pPr lvl="1"/>
            <a:r>
              <a:rPr lang="en-US" altLang="en-US" sz="2200" dirty="0">
                <a:latin typeface="Arial" charset="0"/>
                <a:cs typeface="Arial" charset="0"/>
              </a:rPr>
              <a:t>operate at greater than </a:t>
            </a:r>
            <a:r>
              <a:rPr lang="en-US" altLang="en-US" sz="2200" b="0" dirty="0">
                <a:latin typeface="Arial Black" pitchFamily="34" charset="0"/>
                <a:cs typeface="Arial" charset="0"/>
              </a:rPr>
              <a:t>“slow, no wake speed” </a:t>
            </a:r>
            <a:r>
              <a:rPr lang="en-US" altLang="en-US" sz="2200" dirty="0">
                <a:latin typeface="Arial" charset="0"/>
                <a:cs typeface="Arial" charset="0"/>
              </a:rPr>
              <a:t>in areas marked “No Wake.”</a:t>
            </a:r>
          </a:p>
          <a:p>
            <a:pPr lvl="1"/>
            <a:r>
              <a:rPr lang="en-US" altLang="en-US" sz="2200" dirty="0">
                <a:latin typeface="Arial" charset="0"/>
                <a:cs typeface="Arial" charset="0"/>
              </a:rPr>
              <a:t>operate within 300 feet of commercial vessel dock at greater than </a:t>
            </a:r>
            <a:r>
              <a:rPr lang="en-US" altLang="en-US" sz="2200" b="0" dirty="0">
                <a:latin typeface="Arial Black" pitchFamily="34" charset="0"/>
                <a:cs typeface="Arial" charset="0"/>
              </a:rPr>
              <a:t>“idle speed.”</a:t>
            </a:r>
          </a:p>
          <a:p>
            <a:pPr lvl="1"/>
            <a:r>
              <a:rPr lang="en-US" altLang="en-US" sz="2200" dirty="0">
                <a:latin typeface="Arial" charset="0"/>
                <a:cs typeface="Arial" charset="0"/>
              </a:rPr>
              <a:t>jump wake of another vessel within 100 feet of that vessel.</a:t>
            </a:r>
          </a:p>
          <a:p>
            <a:pPr lvl="1"/>
            <a:r>
              <a:rPr lang="en-US" altLang="en-US" sz="2200" dirty="0">
                <a:latin typeface="Arial" charset="0"/>
                <a:cs typeface="Arial" charset="0"/>
              </a:rPr>
              <a:t>Vessels must be at no wake speed within 100 feet of any law enforcement vessel displaying blue flashing lights.</a:t>
            </a:r>
          </a:p>
        </p:txBody>
      </p:sp>
      <p:sp>
        <p:nvSpPr>
          <p:cNvPr id="2" name="Slide Number Placeholder 1">
            <a:extLst>
              <a:ext uri="{FF2B5EF4-FFF2-40B4-BE49-F238E27FC236}">
                <a16:creationId xmlns:a16="http://schemas.microsoft.com/office/drawing/2014/main" id="{7C060D5C-C1AD-4195-873E-37CBE20DC75D}"/>
              </a:ext>
            </a:extLst>
          </p:cNvPr>
          <p:cNvSpPr>
            <a:spLocks noGrp="1"/>
          </p:cNvSpPr>
          <p:nvPr>
            <p:ph type="sldNum" sz="quarter" idx="12"/>
          </p:nvPr>
        </p:nvSpPr>
        <p:spPr/>
        <p:txBody>
          <a:bodyPr/>
          <a:lstStyle/>
          <a:p>
            <a:fld id="{A105481A-E4A8-4C5A-A5A8-526C7AC60F8D}" type="slidenum">
              <a:rPr lang="en-US" altLang="en-US" smtClean="0"/>
              <a:pPr/>
              <a:t>23</a:t>
            </a:fld>
            <a:endParaRPr lang="en-US" altLang="en-US"/>
          </a:p>
        </p:txBody>
      </p:sp>
      <p:sp>
        <p:nvSpPr>
          <p:cNvPr id="3" name="Footer Placeholder 2">
            <a:extLst>
              <a:ext uri="{FF2B5EF4-FFF2-40B4-BE49-F238E27FC236}">
                <a16:creationId xmlns:a16="http://schemas.microsoft.com/office/drawing/2014/main" id="{7A623170-E2CC-4563-8FF9-F7F0F56BB1DF}"/>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9024130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US" altLang="en-US"/>
              <a:t>Unlawful Operation</a:t>
            </a:r>
            <a:endParaRPr lang="en-US" altLang="en-US" sz="2400"/>
          </a:p>
        </p:txBody>
      </p:sp>
      <p:sp>
        <p:nvSpPr>
          <p:cNvPr id="2437123" name="Rectangle 3"/>
          <p:cNvSpPr>
            <a:spLocks noGrp="1" noChangeArrowheads="1"/>
          </p:cNvSpPr>
          <p:nvPr>
            <p:ph sz="half" idx="1"/>
          </p:nvPr>
        </p:nvSpPr>
        <p:spPr/>
        <p:txBody>
          <a:bodyPr/>
          <a:lstStyle/>
          <a:p>
            <a:pPr defTabSz="342900">
              <a:spcBef>
                <a:spcPct val="40000"/>
              </a:spcBef>
              <a:defRPr/>
            </a:pPr>
            <a:r>
              <a:rPr lang="en-US" sz="2800" dirty="0">
                <a:latin typeface="Arial Black" pitchFamily="34" charset="0"/>
                <a:cs typeface="Times New Roman" pitchFamily="18" charset="0"/>
              </a:rPr>
              <a:t>Riding on Bow, Gunwales, or Transom</a:t>
            </a:r>
            <a:r>
              <a:rPr lang="en-US" sz="2800" i="1" dirty="0">
                <a:effectLst>
                  <a:outerShdw blurRad="38100" dist="38100" dir="2700000" algn="tl">
                    <a:srgbClr val="FFFFFF"/>
                  </a:outerShdw>
                </a:effectLst>
                <a:latin typeface="Arial Black" pitchFamily="34" charset="0"/>
                <a:cs typeface="Times New Roman" pitchFamily="18" charset="0"/>
              </a:rPr>
              <a:t> </a:t>
            </a:r>
            <a:r>
              <a:rPr lang="en-US" sz="2800" dirty="0">
                <a:cs typeface="Times New Roman" pitchFamily="18" charset="0"/>
              </a:rPr>
              <a:t>is allowing passengers to ride in places where there is a chance of falling overboard while underway at greater than idle speed</a:t>
            </a:r>
          </a:p>
        </p:txBody>
      </p:sp>
      <p:pic>
        <p:nvPicPr>
          <p:cNvPr id="181252" name="Content Placeholder 7" descr="unlawful_operation.jpg"/>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5182230" y="1981200"/>
            <a:ext cx="2741939" cy="4114800"/>
          </a:xfrm>
        </p:spPr>
      </p:pic>
      <p:sp>
        <p:nvSpPr>
          <p:cNvPr id="2" name="Slide Number Placeholder 1">
            <a:extLst>
              <a:ext uri="{FF2B5EF4-FFF2-40B4-BE49-F238E27FC236}">
                <a16:creationId xmlns:a16="http://schemas.microsoft.com/office/drawing/2014/main" id="{BBB8628B-FF2B-4A27-B865-10FAFC5269AF}"/>
              </a:ext>
            </a:extLst>
          </p:cNvPr>
          <p:cNvSpPr>
            <a:spLocks noGrp="1"/>
          </p:cNvSpPr>
          <p:nvPr>
            <p:ph type="sldNum" sz="quarter" idx="12"/>
          </p:nvPr>
        </p:nvSpPr>
        <p:spPr/>
        <p:txBody>
          <a:bodyPr/>
          <a:lstStyle/>
          <a:p>
            <a:fld id="{6216AB79-4360-4E49-9B0B-4D0FD9AC4211}" type="slidenum">
              <a:rPr lang="en-US" altLang="en-US" smtClean="0"/>
              <a:pPr/>
              <a:t>24</a:t>
            </a:fld>
            <a:endParaRPr lang="en-US" altLang="en-US"/>
          </a:p>
        </p:txBody>
      </p:sp>
      <p:sp>
        <p:nvSpPr>
          <p:cNvPr id="3" name="Footer Placeholder 2">
            <a:extLst>
              <a:ext uri="{FF2B5EF4-FFF2-40B4-BE49-F238E27FC236}">
                <a16:creationId xmlns:a16="http://schemas.microsoft.com/office/drawing/2014/main" id="{30521535-0D06-45D9-B390-08BB670C6B27}"/>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8417099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r>
              <a:rPr lang="en-US" altLang="en-US"/>
              <a:t>Unlawful Operation</a:t>
            </a:r>
            <a:endParaRPr lang="en-US" altLang="en-US" sz="2400"/>
          </a:p>
        </p:txBody>
      </p:sp>
      <p:sp>
        <p:nvSpPr>
          <p:cNvPr id="2437123" name="Rectangle 3"/>
          <p:cNvSpPr>
            <a:spLocks noGrp="1" noChangeArrowheads="1"/>
          </p:cNvSpPr>
          <p:nvPr>
            <p:ph idx="1"/>
          </p:nvPr>
        </p:nvSpPr>
        <p:spPr/>
        <p:txBody>
          <a:bodyPr/>
          <a:lstStyle/>
          <a:p>
            <a:pPr defTabSz="342900">
              <a:spcBef>
                <a:spcPct val="40000"/>
              </a:spcBef>
              <a:defRPr/>
            </a:pPr>
            <a:r>
              <a:rPr lang="en-US" sz="2400" dirty="0">
                <a:latin typeface="Arial Black" pitchFamily="34" charset="0"/>
              </a:rPr>
              <a:t>Unsafe Condition</a:t>
            </a:r>
            <a:r>
              <a:rPr lang="en-US" sz="2400" dirty="0">
                <a:effectLst>
                  <a:outerShdw blurRad="38100" dist="38100" dir="2700000" algn="tl">
                    <a:srgbClr val="FFFFFF"/>
                  </a:outerShdw>
                </a:effectLst>
                <a:latin typeface="Arial Black" pitchFamily="34" charset="0"/>
              </a:rPr>
              <a:t> </a:t>
            </a:r>
            <a:r>
              <a:rPr lang="en-US" sz="2400" dirty="0"/>
              <a:t>is operating vessel in condition that causes hazard to occupants or others on waterways. An enforcement officer may instruct operator to immediately take corrective action or return to nearest mooring if:</a:t>
            </a:r>
          </a:p>
          <a:p>
            <a:pPr lvl="1" defTabSz="342900">
              <a:defRPr/>
            </a:pPr>
            <a:r>
              <a:rPr lang="en-US" sz="2400" dirty="0"/>
              <a:t>there are insufficient PFDs, fire extinguishers, backfire arrestors, ventilation, or navigation lights.</a:t>
            </a:r>
          </a:p>
          <a:p>
            <a:pPr lvl="1" defTabSz="342900">
              <a:defRPr/>
            </a:pPr>
            <a:r>
              <a:rPr lang="en-US" sz="2400" dirty="0">
                <a:cs typeface="Times New Roman" pitchFamily="18" charset="0"/>
              </a:rPr>
              <a:t>vessel</a:t>
            </a:r>
            <a:r>
              <a:rPr lang="en-US" sz="2400" dirty="0"/>
              <a:t> is overloaded or overpowered.</a:t>
            </a:r>
          </a:p>
          <a:p>
            <a:pPr lvl="1" defTabSz="342900">
              <a:defRPr/>
            </a:pPr>
            <a:r>
              <a:rPr lang="en-US" sz="2400" dirty="0"/>
              <a:t>any other hazardous condition exists.</a:t>
            </a:r>
          </a:p>
        </p:txBody>
      </p:sp>
      <p:sp>
        <p:nvSpPr>
          <p:cNvPr id="2" name="Slide Number Placeholder 1">
            <a:extLst>
              <a:ext uri="{FF2B5EF4-FFF2-40B4-BE49-F238E27FC236}">
                <a16:creationId xmlns:a16="http://schemas.microsoft.com/office/drawing/2014/main" id="{D0B0B30A-95DF-4EFE-B720-8D8F4BDDC8B6}"/>
              </a:ext>
            </a:extLst>
          </p:cNvPr>
          <p:cNvSpPr>
            <a:spLocks noGrp="1"/>
          </p:cNvSpPr>
          <p:nvPr>
            <p:ph type="sldNum" sz="quarter" idx="12"/>
          </p:nvPr>
        </p:nvSpPr>
        <p:spPr/>
        <p:txBody>
          <a:bodyPr/>
          <a:lstStyle/>
          <a:p>
            <a:fld id="{A105481A-E4A8-4C5A-A5A8-526C7AC60F8D}" type="slidenum">
              <a:rPr lang="en-US" altLang="en-US" smtClean="0"/>
              <a:pPr/>
              <a:t>25</a:t>
            </a:fld>
            <a:endParaRPr lang="en-US" altLang="en-US"/>
          </a:p>
        </p:txBody>
      </p:sp>
      <p:sp>
        <p:nvSpPr>
          <p:cNvPr id="3" name="Footer Placeholder 2">
            <a:extLst>
              <a:ext uri="{FF2B5EF4-FFF2-40B4-BE49-F238E27FC236}">
                <a16:creationId xmlns:a16="http://schemas.microsoft.com/office/drawing/2014/main" id="{4E624DC5-FD76-454B-AF4D-EFA4157D2B1F}"/>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8594528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Title 1"/>
          <p:cNvSpPr>
            <a:spLocks noGrp="1"/>
          </p:cNvSpPr>
          <p:nvPr>
            <p:ph type="title"/>
          </p:nvPr>
        </p:nvSpPr>
        <p:spPr/>
        <p:txBody>
          <a:bodyPr/>
          <a:lstStyle/>
          <a:p>
            <a:r>
              <a:rPr lang="en-US" altLang="en-US"/>
              <a:t>Unlawful Operation</a:t>
            </a:r>
          </a:p>
        </p:txBody>
      </p:sp>
      <p:sp>
        <p:nvSpPr>
          <p:cNvPr id="183299" name="Text Placeholder 4"/>
          <p:cNvSpPr>
            <a:spLocks noGrp="1"/>
          </p:cNvSpPr>
          <p:nvPr>
            <p:ph type="body" idx="1"/>
          </p:nvPr>
        </p:nvSpPr>
        <p:spPr/>
        <p:txBody>
          <a:bodyPr/>
          <a:lstStyle/>
          <a:p>
            <a:r>
              <a:rPr lang="en-US" altLang="en-US" dirty="0">
                <a:solidFill>
                  <a:schemeClr val="bg1"/>
                </a:solidFill>
                <a:latin typeface="Arial" charset="0"/>
                <a:cs typeface="Arial" charset="0"/>
              </a:rPr>
              <a:t>Boating Near Dams-Beware!</a:t>
            </a:r>
          </a:p>
        </p:txBody>
      </p:sp>
      <p:sp>
        <p:nvSpPr>
          <p:cNvPr id="183300" name="Content Placeholder 2"/>
          <p:cNvSpPr>
            <a:spLocks noGrp="1"/>
          </p:cNvSpPr>
          <p:nvPr>
            <p:ph sz="half" idx="2"/>
          </p:nvPr>
        </p:nvSpPr>
        <p:spPr/>
        <p:txBody>
          <a:bodyPr/>
          <a:lstStyle/>
          <a:p>
            <a:r>
              <a:rPr lang="en-US" altLang="en-US">
                <a:latin typeface="Arial" charset="0"/>
                <a:cs typeface="Arial" charset="0"/>
              </a:rPr>
              <a:t>Take precautions when fishing below a dam by boat. Always wear a PFD and leave the motor running, even if drift fishing.</a:t>
            </a:r>
          </a:p>
          <a:p>
            <a:r>
              <a:rPr lang="en-US" altLang="en-US">
                <a:latin typeface="Arial" charset="0"/>
                <a:cs typeface="Arial" charset="0"/>
              </a:rPr>
              <a:t>Never anchor boat in area below a dam and never anchor boat from the stern.</a:t>
            </a:r>
          </a:p>
          <a:p>
            <a:r>
              <a:rPr lang="en-US" altLang="en-US" sz="2400">
                <a:latin typeface="Arial" charset="0"/>
                <a:cs typeface="Arial" charset="0"/>
              </a:rPr>
              <a:t>If a siren sounds or strobe lights flash, immediately move to safer area.</a:t>
            </a:r>
            <a:endParaRPr lang="en-US" altLang="en-US">
              <a:latin typeface="Arial" charset="0"/>
              <a:cs typeface="Arial" charset="0"/>
            </a:endParaRPr>
          </a:p>
        </p:txBody>
      </p:sp>
      <p:sp>
        <p:nvSpPr>
          <p:cNvPr id="2" name="TextBox 1">
            <a:extLst>
              <a:ext uri="{FF2B5EF4-FFF2-40B4-BE49-F238E27FC236}">
                <a16:creationId xmlns:a16="http://schemas.microsoft.com/office/drawing/2014/main" id="{72A2F2C6-092E-4F38-AB3B-970B0322CCD0}"/>
              </a:ext>
            </a:extLst>
          </p:cNvPr>
          <p:cNvSpPr txBox="1"/>
          <p:nvPr/>
        </p:nvSpPr>
        <p:spPr>
          <a:xfrm>
            <a:off x="3048000" y="6126163"/>
            <a:ext cx="26670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851995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4" name="Title 1"/>
          <p:cNvSpPr>
            <a:spLocks noGrp="1"/>
          </p:cNvSpPr>
          <p:nvPr>
            <p:ph type="title"/>
          </p:nvPr>
        </p:nvSpPr>
        <p:spPr>
          <a:xfrm>
            <a:off x="912091" y="76200"/>
            <a:ext cx="7772400" cy="1143000"/>
          </a:xfrm>
        </p:spPr>
        <p:txBody>
          <a:bodyPr/>
          <a:lstStyle/>
          <a:p>
            <a:r>
              <a:rPr lang="en-US" altLang="en-US"/>
              <a:t>Alcohol and Drugs</a:t>
            </a:r>
          </a:p>
        </p:txBody>
      </p:sp>
      <p:sp>
        <p:nvSpPr>
          <p:cNvPr id="184322" name="Content Placeholder 2"/>
          <p:cNvSpPr>
            <a:spLocks noGrp="1"/>
          </p:cNvSpPr>
          <p:nvPr>
            <p:ph idx="1"/>
          </p:nvPr>
        </p:nvSpPr>
        <p:spPr>
          <a:xfrm>
            <a:off x="990600" y="1253836"/>
            <a:ext cx="8229600" cy="5638800"/>
          </a:xfrm>
        </p:spPr>
        <p:txBody>
          <a:bodyPr/>
          <a:lstStyle/>
          <a:p>
            <a:pPr>
              <a:spcBef>
                <a:spcPts val="1800"/>
              </a:spcBef>
            </a:pPr>
            <a:r>
              <a:rPr lang="en-US" altLang="en-US" sz="2400" dirty="0">
                <a:latin typeface="Arial" charset="0"/>
                <a:cs typeface="Arial" charset="0"/>
              </a:rPr>
              <a:t>Tennessee law prohibits anyone from boating under the influence (BUI)—that is, operating any motorized vessel while under the influence of alcohol or any combination of alcohol, controlled substances, or drugs</a:t>
            </a:r>
          </a:p>
          <a:p>
            <a:pPr>
              <a:spcBef>
                <a:spcPts val="1800"/>
              </a:spcBef>
            </a:pPr>
            <a:r>
              <a:rPr lang="en-US" altLang="en-US" sz="2400" dirty="0">
                <a:latin typeface="Arial" charset="0"/>
                <a:cs typeface="Arial" charset="0"/>
              </a:rPr>
              <a:t>Alcohol and drugs cause </a:t>
            </a:r>
            <a:br>
              <a:rPr lang="en-US" altLang="en-US" sz="2400" dirty="0">
                <a:latin typeface="Arial" charset="0"/>
                <a:cs typeface="Arial" charset="0"/>
              </a:rPr>
            </a:br>
            <a:r>
              <a:rPr lang="en-US" altLang="en-US" sz="2400" dirty="0">
                <a:latin typeface="Arial" charset="0"/>
                <a:cs typeface="Arial" charset="0"/>
              </a:rPr>
              <a:t>impaired balance, blurred </a:t>
            </a:r>
            <a:br>
              <a:rPr lang="en-US" altLang="en-US" sz="2400" dirty="0">
                <a:latin typeface="Arial" charset="0"/>
                <a:cs typeface="Arial" charset="0"/>
              </a:rPr>
            </a:br>
            <a:r>
              <a:rPr lang="en-US" altLang="en-US" sz="2400" dirty="0">
                <a:latin typeface="Arial" charset="0"/>
                <a:cs typeface="Arial" charset="0"/>
              </a:rPr>
              <a:t>vision, poor coordination, </a:t>
            </a:r>
            <a:br>
              <a:rPr lang="en-US" altLang="en-US" sz="2400" dirty="0">
                <a:latin typeface="Arial" charset="0"/>
                <a:cs typeface="Arial" charset="0"/>
              </a:rPr>
            </a:br>
            <a:r>
              <a:rPr lang="en-US" altLang="en-US" sz="2400" dirty="0">
                <a:latin typeface="Arial" charset="0"/>
                <a:cs typeface="Arial" charset="0"/>
              </a:rPr>
              <a:t>impaired judgment, and slower </a:t>
            </a:r>
            <a:br>
              <a:rPr lang="en-US" altLang="en-US" sz="2400" dirty="0">
                <a:latin typeface="Arial" charset="0"/>
                <a:cs typeface="Arial" charset="0"/>
              </a:rPr>
            </a:br>
            <a:r>
              <a:rPr lang="en-US" altLang="en-US" sz="2400" dirty="0">
                <a:latin typeface="Arial" charset="0"/>
                <a:cs typeface="Arial" charset="0"/>
              </a:rPr>
              <a:t>reaction time</a:t>
            </a:r>
          </a:p>
          <a:p>
            <a:pPr>
              <a:spcBef>
                <a:spcPts val="1800"/>
              </a:spcBef>
            </a:pPr>
            <a:r>
              <a:rPr lang="en-US" altLang="en-US" sz="2400" dirty="0">
                <a:latin typeface="Arial" charset="0"/>
                <a:cs typeface="Arial" charset="0"/>
              </a:rPr>
              <a:t>Alcohol is a major contributor </a:t>
            </a:r>
            <a:br>
              <a:rPr lang="en-US" altLang="en-US" sz="2400" dirty="0">
                <a:latin typeface="Arial" charset="0"/>
                <a:cs typeface="Arial" charset="0"/>
              </a:rPr>
            </a:br>
            <a:r>
              <a:rPr lang="en-US" altLang="en-US" sz="2400" dirty="0">
                <a:latin typeface="Arial" charset="0"/>
                <a:cs typeface="Arial" charset="0"/>
              </a:rPr>
              <a:t>to boating accidents </a:t>
            </a:r>
            <a:br>
              <a:rPr lang="en-US" altLang="en-US" sz="2400" dirty="0">
                <a:latin typeface="Arial" charset="0"/>
                <a:cs typeface="Arial" charset="0"/>
              </a:rPr>
            </a:br>
            <a:r>
              <a:rPr lang="en-US" altLang="en-US" sz="2400" dirty="0">
                <a:latin typeface="Arial" charset="0"/>
                <a:cs typeface="Arial" charset="0"/>
              </a:rPr>
              <a:t>and fatalities</a:t>
            </a:r>
          </a:p>
        </p:txBody>
      </p:sp>
      <p:pic>
        <p:nvPicPr>
          <p:cNvPr id="184323" name="Picture 5" descr="alcohol_v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68353" y="3657600"/>
            <a:ext cx="2229992" cy="220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189DBDB1-2956-4A20-839A-8990882F436D}"/>
              </a:ext>
            </a:extLst>
          </p:cNvPr>
          <p:cNvSpPr>
            <a:spLocks noGrp="1"/>
          </p:cNvSpPr>
          <p:nvPr>
            <p:ph type="sldNum" sz="quarter" idx="12"/>
          </p:nvPr>
        </p:nvSpPr>
        <p:spPr/>
        <p:txBody>
          <a:bodyPr/>
          <a:lstStyle/>
          <a:p>
            <a:fld id="{A105481A-E4A8-4C5A-A5A8-526C7AC60F8D}" type="slidenum">
              <a:rPr lang="en-US" altLang="en-US" smtClean="0"/>
              <a:pPr/>
              <a:t>27</a:t>
            </a:fld>
            <a:endParaRPr lang="en-US" altLang="en-US"/>
          </a:p>
        </p:txBody>
      </p:sp>
      <p:sp>
        <p:nvSpPr>
          <p:cNvPr id="3" name="Footer Placeholder 2">
            <a:extLst>
              <a:ext uri="{FF2B5EF4-FFF2-40B4-BE49-F238E27FC236}">
                <a16:creationId xmlns:a16="http://schemas.microsoft.com/office/drawing/2014/main" id="{1F378FD7-7BCD-4810-8F63-F740C4691885}"/>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3596147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altLang="en-US" dirty="0"/>
              <a:t>Alcohol and Drugs</a:t>
            </a:r>
            <a:endParaRPr lang="en-US" altLang="en-US" sz="2400" dirty="0"/>
          </a:p>
        </p:txBody>
      </p:sp>
      <p:sp>
        <p:nvSpPr>
          <p:cNvPr id="187395" name="Rectangle 3"/>
          <p:cNvSpPr>
            <a:spLocks noGrp="1" noChangeArrowheads="1"/>
          </p:cNvSpPr>
          <p:nvPr>
            <p:ph idx="1"/>
          </p:nvPr>
        </p:nvSpPr>
        <p:spPr>
          <a:xfrm>
            <a:off x="1219200" y="1752600"/>
            <a:ext cx="7772400" cy="4114800"/>
          </a:xfrm>
        </p:spPr>
        <p:txBody>
          <a:bodyPr/>
          <a:lstStyle/>
          <a:p>
            <a:r>
              <a:rPr lang="en-US" altLang="en-US" sz="2400" dirty="0">
                <a:latin typeface="Arial" charset="0"/>
                <a:cs typeface="Arial" charset="0"/>
              </a:rPr>
              <a:t>By operating a vessel on Tennessee waters, you have consented to a sobriety test if requested by law enforcement officer. </a:t>
            </a:r>
          </a:p>
          <a:p>
            <a:r>
              <a:rPr lang="en-US" altLang="en-US" sz="2400" dirty="0">
                <a:latin typeface="Arial" charset="0"/>
                <a:cs typeface="Arial" charset="0"/>
              </a:rPr>
              <a:t>Refusal to be tested is </a:t>
            </a:r>
            <a:br>
              <a:rPr lang="en-US" altLang="en-US" sz="2400" dirty="0">
                <a:latin typeface="Arial" charset="0"/>
                <a:cs typeface="Arial" charset="0"/>
              </a:rPr>
            </a:br>
            <a:r>
              <a:rPr lang="en-US" altLang="en-US" sz="2400" dirty="0">
                <a:latin typeface="Arial" charset="0"/>
                <a:cs typeface="Arial" charset="0"/>
              </a:rPr>
              <a:t>a separate offense and </a:t>
            </a:r>
            <a:br>
              <a:rPr lang="en-US" altLang="en-US" sz="2400" dirty="0">
                <a:latin typeface="Arial" charset="0"/>
                <a:cs typeface="Arial" charset="0"/>
              </a:rPr>
            </a:br>
            <a:r>
              <a:rPr lang="en-US" altLang="en-US" sz="2400" dirty="0">
                <a:latin typeface="Arial" charset="0"/>
                <a:cs typeface="Arial" charset="0"/>
              </a:rPr>
              <a:t>may result in loss of </a:t>
            </a:r>
            <a:br>
              <a:rPr lang="en-US" altLang="en-US" sz="2400" dirty="0">
                <a:latin typeface="Arial" charset="0"/>
                <a:cs typeface="Arial" charset="0"/>
              </a:rPr>
            </a:br>
            <a:r>
              <a:rPr lang="en-US" altLang="en-US" sz="2400" dirty="0">
                <a:latin typeface="Arial" charset="0"/>
                <a:cs typeface="Arial" charset="0"/>
              </a:rPr>
              <a:t>operating privileges </a:t>
            </a:r>
            <a:br>
              <a:rPr lang="en-US" altLang="en-US" sz="2400" dirty="0">
                <a:latin typeface="Arial" charset="0"/>
                <a:cs typeface="Arial" charset="0"/>
              </a:rPr>
            </a:br>
            <a:r>
              <a:rPr lang="en-US" altLang="en-US" sz="2400" dirty="0">
                <a:latin typeface="Arial" charset="0"/>
                <a:cs typeface="Arial" charset="0"/>
              </a:rPr>
              <a:t>for up to six months.</a:t>
            </a:r>
          </a:p>
        </p:txBody>
      </p:sp>
      <p:pic>
        <p:nvPicPr>
          <p:cNvPr id="187396" name="Picture 3" descr="bui_enforcement.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05400" y="3429000"/>
            <a:ext cx="3773488" cy="2439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67E496F5-0082-42F4-AD9B-6E3578490D69}"/>
              </a:ext>
            </a:extLst>
          </p:cNvPr>
          <p:cNvSpPr>
            <a:spLocks noGrp="1"/>
          </p:cNvSpPr>
          <p:nvPr>
            <p:ph type="sldNum" sz="quarter" idx="12"/>
          </p:nvPr>
        </p:nvSpPr>
        <p:spPr/>
        <p:txBody>
          <a:bodyPr/>
          <a:lstStyle/>
          <a:p>
            <a:fld id="{A105481A-E4A8-4C5A-A5A8-526C7AC60F8D}" type="slidenum">
              <a:rPr lang="en-US" altLang="en-US" smtClean="0"/>
              <a:pPr/>
              <a:t>28</a:t>
            </a:fld>
            <a:endParaRPr lang="en-US" altLang="en-US"/>
          </a:p>
        </p:txBody>
      </p:sp>
      <p:sp>
        <p:nvSpPr>
          <p:cNvPr id="3" name="Footer Placeholder 2">
            <a:extLst>
              <a:ext uri="{FF2B5EF4-FFF2-40B4-BE49-F238E27FC236}">
                <a16:creationId xmlns:a16="http://schemas.microsoft.com/office/drawing/2014/main" id="{2FA4962D-83B6-4D59-A99C-4EC819A9B1C9}"/>
              </a:ext>
            </a:extLst>
          </p:cNvPr>
          <p:cNvSpPr>
            <a:spLocks noGrp="1"/>
          </p:cNvSpPr>
          <p:nvPr>
            <p:ph type="ftr" sz="quarter" idx="11"/>
          </p:nvPr>
        </p:nvSpPr>
        <p:spPr>
          <a:xfrm>
            <a:off x="3035300" y="6172200"/>
            <a:ext cx="3276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7060676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46" name="Content Placeholder 4" descr="bac_impairment_chart.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05400" y="1828800"/>
            <a:ext cx="3482975" cy="4922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5347" name="Title 1"/>
          <p:cNvSpPr>
            <a:spLocks noGrp="1"/>
          </p:cNvSpPr>
          <p:nvPr>
            <p:ph type="title"/>
          </p:nvPr>
        </p:nvSpPr>
        <p:spPr/>
        <p:txBody>
          <a:bodyPr/>
          <a:lstStyle/>
          <a:p>
            <a:r>
              <a:rPr lang="en-US" altLang="en-US"/>
              <a:t>Alcohol and Drugs</a:t>
            </a:r>
            <a:endParaRPr lang="en-US" altLang="en-US" sz="2400"/>
          </a:p>
        </p:txBody>
      </p:sp>
      <p:sp>
        <p:nvSpPr>
          <p:cNvPr id="185348" name="Content Placeholder 4"/>
          <p:cNvSpPr>
            <a:spLocks noGrp="1"/>
          </p:cNvSpPr>
          <p:nvPr>
            <p:ph sz="half" idx="1"/>
          </p:nvPr>
        </p:nvSpPr>
        <p:spPr>
          <a:xfrm>
            <a:off x="1143000" y="1833418"/>
            <a:ext cx="3810000" cy="4114800"/>
          </a:xfrm>
        </p:spPr>
        <p:txBody>
          <a:bodyPr/>
          <a:lstStyle/>
          <a:p>
            <a:r>
              <a:rPr lang="en-US" altLang="en-US" sz="2400" dirty="0">
                <a:latin typeface="Arial" charset="0"/>
                <a:cs typeface="Arial" charset="0"/>
              </a:rPr>
              <a:t>Tennessee law states that a person is presumed to be under the influence if concentration of alcohol in his or her blood is 0.08% or greater</a:t>
            </a:r>
          </a:p>
        </p:txBody>
      </p:sp>
      <p:sp>
        <p:nvSpPr>
          <p:cNvPr id="2" name="Slide Number Placeholder 1">
            <a:extLst>
              <a:ext uri="{FF2B5EF4-FFF2-40B4-BE49-F238E27FC236}">
                <a16:creationId xmlns:a16="http://schemas.microsoft.com/office/drawing/2014/main" id="{8FC2CCF3-CFB5-4EE5-BFFE-C66AEAA8C892}"/>
              </a:ext>
            </a:extLst>
          </p:cNvPr>
          <p:cNvSpPr>
            <a:spLocks noGrp="1"/>
          </p:cNvSpPr>
          <p:nvPr>
            <p:ph type="sldNum" sz="quarter" idx="12"/>
          </p:nvPr>
        </p:nvSpPr>
        <p:spPr/>
        <p:txBody>
          <a:bodyPr/>
          <a:lstStyle/>
          <a:p>
            <a:fld id="{6216AB79-4360-4E49-9B0B-4D0FD9AC4211}" type="slidenum">
              <a:rPr lang="en-US" altLang="en-US" smtClean="0"/>
              <a:pPr/>
              <a:t>29</a:t>
            </a:fld>
            <a:endParaRPr lang="en-US" altLang="en-US"/>
          </a:p>
        </p:txBody>
      </p:sp>
      <p:sp>
        <p:nvSpPr>
          <p:cNvPr id="3" name="Footer Placeholder 2">
            <a:extLst>
              <a:ext uri="{FF2B5EF4-FFF2-40B4-BE49-F238E27FC236}">
                <a16:creationId xmlns:a16="http://schemas.microsoft.com/office/drawing/2014/main" id="{04D04D5A-4951-4FBC-9944-DE3935FD3554}"/>
              </a:ext>
            </a:extLst>
          </p:cNvPr>
          <p:cNvSpPr>
            <a:spLocks noGrp="1"/>
          </p:cNvSpPr>
          <p:nvPr>
            <p:ph type="ftr" sz="quarter" idx="11"/>
          </p:nvPr>
        </p:nvSpPr>
        <p:spPr>
          <a:xfrm>
            <a:off x="1828800" y="6172200"/>
            <a:ext cx="2895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1265382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ltLang="en-US"/>
              <a:t>Key Topics</a:t>
            </a:r>
            <a:endParaRPr lang="en-US" altLang="en-US" sz="2400"/>
          </a:p>
        </p:txBody>
      </p:sp>
      <p:sp>
        <p:nvSpPr>
          <p:cNvPr id="160771" name="Rectangle 3"/>
          <p:cNvSpPr>
            <a:spLocks noGrp="1" noChangeArrowheads="1"/>
          </p:cNvSpPr>
          <p:nvPr>
            <p:ph idx="1"/>
          </p:nvPr>
        </p:nvSpPr>
        <p:spPr>
          <a:xfrm>
            <a:off x="909637" y="1643062"/>
            <a:ext cx="8229600" cy="5029200"/>
          </a:xfrm>
        </p:spPr>
        <p:txBody>
          <a:bodyPr/>
          <a:lstStyle/>
          <a:p>
            <a:pPr marL="404813" indent="-404813">
              <a:buFont typeface="Wingdings" pitchFamily="2" charset="2"/>
              <a:buChar char="u"/>
            </a:pPr>
            <a:r>
              <a:rPr lang="en-US" altLang="en-US" dirty="0">
                <a:latin typeface="Arial" charset="0"/>
                <a:cs typeface="Arial" charset="0"/>
              </a:rPr>
              <a:t>Homeland Security</a:t>
            </a:r>
          </a:p>
          <a:p>
            <a:pPr marL="404813" indent="-404813">
              <a:buFont typeface="Wingdings" pitchFamily="2" charset="2"/>
              <a:buChar char="u"/>
            </a:pPr>
            <a:r>
              <a:rPr lang="en-US" altLang="en-US" dirty="0">
                <a:latin typeface="Arial" charset="0"/>
                <a:cs typeface="Arial" charset="0"/>
              </a:rPr>
              <a:t>Personal Flotation Devices</a:t>
            </a:r>
          </a:p>
          <a:p>
            <a:pPr marL="404813" indent="-404813">
              <a:buFont typeface="Wingdings" pitchFamily="2" charset="2"/>
              <a:buChar char="u"/>
            </a:pPr>
            <a:r>
              <a:rPr lang="en-US" altLang="en-US" dirty="0">
                <a:latin typeface="Arial" charset="0"/>
                <a:cs typeface="Arial" charset="0"/>
              </a:rPr>
              <a:t>Fire Extinguishers</a:t>
            </a:r>
          </a:p>
          <a:p>
            <a:pPr marL="404813" indent="-404813">
              <a:lnSpc>
                <a:spcPct val="105000"/>
              </a:lnSpc>
              <a:buFont typeface="Wingdings" pitchFamily="2" charset="2"/>
              <a:buChar char="u"/>
            </a:pPr>
            <a:r>
              <a:rPr lang="en-US" altLang="en-US" dirty="0">
                <a:latin typeface="Arial" charset="0"/>
                <a:cs typeface="Arial" charset="0"/>
              </a:rPr>
              <a:t>Flame Arrestors, Ventilation, and Mufflers</a:t>
            </a:r>
          </a:p>
          <a:p>
            <a:pPr marL="404813" indent="-404813">
              <a:buFont typeface="Wingdings" pitchFamily="2" charset="2"/>
              <a:buChar char="u"/>
            </a:pPr>
            <a:r>
              <a:rPr lang="en-US" altLang="en-US" dirty="0">
                <a:latin typeface="Arial" charset="0"/>
                <a:cs typeface="Arial" charset="0"/>
              </a:rPr>
              <a:t>Navigation Lights</a:t>
            </a:r>
          </a:p>
          <a:p>
            <a:pPr marL="404813" indent="-404813">
              <a:buFont typeface="Wingdings" pitchFamily="2" charset="2"/>
              <a:buChar char="u"/>
            </a:pPr>
            <a:r>
              <a:rPr lang="en-US" altLang="en-US" dirty="0">
                <a:latin typeface="Arial" charset="0"/>
                <a:cs typeface="Arial" charset="0"/>
              </a:rPr>
              <a:t>Sound-Producing Devices </a:t>
            </a:r>
          </a:p>
          <a:p>
            <a:pPr marL="404813" indent="-404813">
              <a:buFont typeface="Wingdings" pitchFamily="2" charset="2"/>
              <a:buChar char="u"/>
            </a:pPr>
            <a:r>
              <a:rPr lang="en-US" altLang="en-US" dirty="0">
                <a:latin typeface="Arial" charset="0"/>
                <a:cs typeface="Arial" charset="0"/>
              </a:rPr>
              <a:t>Visual Distress Signals</a:t>
            </a:r>
          </a:p>
        </p:txBody>
      </p:sp>
      <p:sp>
        <p:nvSpPr>
          <p:cNvPr id="2" name="Slide Number Placeholder 1">
            <a:extLst>
              <a:ext uri="{FF2B5EF4-FFF2-40B4-BE49-F238E27FC236}">
                <a16:creationId xmlns:a16="http://schemas.microsoft.com/office/drawing/2014/main" id="{776D1E46-7C9C-405E-9E74-19F20D2394DF}"/>
              </a:ext>
            </a:extLst>
          </p:cNvPr>
          <p:cNvSpPr>
            <a:spLocks noGrp="1"/>
          </p:cNvSpPr>
          <p:nvPr>
            <p:ph type="sldNum" sz="quarter" idx="12"/>
          </p:nvPr>
        </p:nvSpPr>
        <p:spPr/>
        <p:txBody>
          <a:bodyPr/>
          <a:lstStyle/>
          <a:p>
            <a:fld id="{A105481A-E4A8-4C5A-A5A8-526C7AC60F8D}" type="slidenum">
              <a:rPr lang="en-US" altLang="en-US" smtClean="0"/>
              <a:pPr/>
              <a:t>3</a:t>
            </a:fld>
            <a:endParaRPr lang="en-US" altLang="en-US"/>
          </a:p>
        </p:txBody>
      </p:sp>
      <p:sp>
        <p:nvSpPr>
          <p:cNvPr id="3" name="Footer Placeholder 2">
            <a:extLst>
              <a:ext uri="{FF2B5EF4-FFF2-40B4-BE49-F238E27FC236}">
                <a16:creationId xmlns:a16="http://schemas.microsoft.com/office/drawing/2014/main" id="{6BB9B808-18A6-4A06-ADBE-7A3375846ED9}"/>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5258801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altLang="en-US" dirty="0"/>
              <a:t>Alcohol and Drugs</a:t>
            </a:r>
            <a:endParaRPr lang="en-US" altLang="en-US" sz="2400" dirty="0"/>
          </a:p>
        </p:txBody>
      </p:sp>
      <p:sp>
        <p:nvSpPr>
          <p:cNvPr id="186371" name="Rectangle 3"/>
          <p:cNvSpPr>
            <a:spLocks noGrp="1" noChangeArrowheads="1"/>
          </p:cNvSpPr>
          <p:nvPr>
            <p:ph idx="1"/>
          </p:nvPr>
        </p:nvSpPr>
        <p:spPr>
          <a:xfrm>
            <a:off x="685800" y="1600200"/>
            <a:ext cx="7772400" cy="4495800"/>
          </a:xfrm>
        </p:spPr>
        <p:txBody>
          <a:bodyPr/>
          <a:lstStyle/>
          <a:p>
            <a:pPr>
              <a:buSzTx/>
            </a:pPr>
            <a:r>
              <a:rPr lang="en-US" altLang="en-US" sz="2400" dirty="0">
                <a:latin typeface="Arial" charset="0"/>
                <a:cs typeface="Arial" charset="0"/>
              </a:rPr>
              <a:t>Tennessee law establishes the following penalties</a:t>
            </a:r>
          </a:p>
          <a:p>
            <a:pPr lvl="1">
              <a:buFont typeface="Arial" panose="020B0604020202020204" pitchFamily="34" charset="0"/>
              <a:buChar char="•"/>
            </a:pPr>
            <a:r>
              <a:rPr lang="en-US" altLang="en-US" sz="2400" dirty="0">
                <a:latin typeface="Arial" charset="0"/>
                <a:cs typeface="Arial" charset="0"/>
              </a:rPr>
              <a:t>Those convicted of boating under the influence are subject to a fine up to$2,500 for first or second offense and up to $5,000 for third offense</a:t>
            </a:r>
          </a:p>
          <a:p>
            <a:pPr lvl="1">
              <a:buFont typeface="Arial" panose="020B0604020202020204" pitchFamily="34" charset="0"/>
              <a:buChar char="•"/>
            </a:pPr>
            <a:r>
              <a:rPr lang="en-US" altLang="en-US" sz="2400" dirty="0">
                <a:latin typeface="Arial" charset="0"/>
                <a:cs typeface="Arial" charset="0"/>
              </a:rPr>
              <a:t>In addition, those convicted of BUI may receive jail sentence up to one year (with mandatory probation) and lose operating privileges for one to ten years</a:t>
            </a:r>
          </a:p>
          <a:p>
            <a:pPr lvl="1">
              <a:buFont typeface="Arial" panose="020B0604020202020204" pitchFamily="34" charset="0"/>
              <a:buChar char="•"/>
            </a:pPr>
            <a:r>
              <a:rPr lang="en-US" altLang="en-US" sz="2400" dirty="0">
                <a:latin typeface="Arial" charset="0"/>
                <a:cs typeface="Arial" charset="0"/>
              </a:rPr>
              <a:t>First conviction: sentenced to no less than 48 consecutive hours and no more than 11 month 29 days.</a:t>
            </a:r>
          </a:p>
        </p:txBody>
      </p:sp>
      <p:sp>
        <p:nvSpPr>
          <p:cNvPr id="2" name="Slide Number Placeholder 1">
            <a:extLst>
              <a:ext uri="{FF2B5EF4-FFF2-40B4-BE49-F238E27FC236}">
                <a16:creationId xmlns:a16="http://schemas.microsoft.com/office/drawing/2014/main" id="{2BD51C5B-2B19-4460-AE1F-851C8A18B4D4}"/>
              </a:ext>
            </a:extLst>
          </p:cNvPr>
          <p:cNvSpPr>
            <a:spLocks noGrp="1"/>
          </p:cNvSpPr>
          <p:nvPr>
            <p:ph type="sldNum" sz="quarter" idx="12"/>
          </p:nvPr>
        </p:nvSpPr>
        <p:spPr/>
        <p:txBody>
          <a:bodyPr/>
          <a:lstStyle/>
          <a:p>
            <a:fld id="{A105481A-E4A8-4C5A-A5A8-526C7AC60F8D}" type="slidenum">
              <a:rPr lang="en-US" altLang="en-US" smtClean="0"/>
              <a:pPr/>
              <a:t>30</a:t>
            </a:fld>
            <a:endParaRPr lang="en-US" altLang="en-US"/>
          </a:p>
        </p:txBody>
      </p:sp>
      <p:sp>
        <p:nvSpPr>
          <p:cNvPr id="3" name="Footer Placeholder 2">
            <a:extLst>
              <a:ext uri="{FF2B5EF4-FFF2-40B4-BE49-F238E27FC236}">
                <a16:creationId xmlns:a16="http://schemas.microsoft.com/office/drawing/2014/main" id="{56E5F34C-2E49-4B8B-B716-F15E8136BDE0}"/>
              </a:ext>
            </a:extLst>
          </p:cNvPr>
          <p:cNvSpPr>
            <a:spLocks noGrp="1"/>
          </p:cNvSpPr>
          <p:nvPr>
            <p:ph type="ftr" sz="quarter" idx="11"/>
          </p:nvPr>
        </p:nvSpPr>
        <p:spPr/>
        <p:txBody>
          <a:bodyPr/>
          <a:lstStyle/>
          <a:p>
            <a:r>
              <a:rPr lang="en-US" altLang="en-US" dirty="0"/>
              <a:t>Presentation Provided by the State of Tennessee</a:t>
            </a:r>
          </a:p>
        </p:txBody>
      </p:sp>
    </p:spTree>
    <p:extLst>
      <p:ext uri="{BB962C8B-B14F-4D97-AF65-F5344CB8AC3E}">
        <p14:creationId xmlns:p14="http://schemas.microsoft.com/office/powerpoint/2010/main" val="38090651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altLang="en-US" dirty="0"/>
              <a:t>Alcohol and Drugs</a:t>
            </a:r>
            <a:endParaRPr lang="en-US" altLang="en-US" sz="2400" dirty="0"/>
          </a:p>
        </p:txBody>
      </p:sp>
      <p:sp>
        <p:nvSpPr>
          <p:cNvPr id="186371" name="Rectangle 3"/>
          <p:cNvSpPr>
            <a:spLocks noGrp="1" noChangeArrowheads="1"/>
          </p:cNvSpPr>
          <p:nvPr>
            <p:ph idx="1"/>
          </p:nvPr>
        </p:nvSpPr>
        <p:spPr>
          <a:xfrm>
            <a:off x="685800" y="1600200"/>
            <a:ext cx="7772400" cy="4648200"/>
          </a:xfrm>
        </p:spPr>
        <p:txBody>
          <a:bodyPr/>
          <a:lstStyle/>
          <a:p>
            <a:pPr>
              <a:buSzTx/>
            </a:pPr>
            <a:r>
              <a:rPr lang="en-US" altLang="en-US" sz="2400" dirty="0">
                <a:latin typeface="Arial" charset="0"/>
                <a:cs typeface="Arial" charset="0"/>
              </a:rPr>
              <a:t>Tennessee law establishes the following penalties</a:t>
            </a:r>
          </a:p>
          <a:p>
            <a:pPr lvl="1">
              <a:buFont typeface="Arial" panose="020B0604020202020204" pitchFamily="34" charset="0"/>
              <a:buChar char="•"/>
            </a:pPr>
            <a:r>
              <a:rPr lang="en-US" altLang="en-US" sz="2400" dirty="0">
                <a:latin typeface="Arial" charset="0"/>
                <a:cs typeface="Arial" charset="0"/>
              </a:rPr>
              <a:t>First conviction if BAC is 0.20% or more sentenced to no less than 45 consecutive days and no more than 11 months and 29 days.</a:t>
            </a:r>
          </a:p>
          <a:p>
            <a:pPr lvl="1">
              <a:buFont typeface="Arial" panose="020B0604020202020204" pitchFamily="34" charset="0"/>
              <a:buChar char="•"/>
            </a:pPr>
            <a:r>
              <a:rPr lang="en-US" altLang="en-US" sz="2400" dirty="0">
                <a:latin typeface="Arial" charset="0"/>
                <a:cs typeface="Arial" charset="0"/>
              </a:rPr>
              <a:t>Second conviction: sentenced to no less than 45 consecutive days and no more than 11 month 29 days. In addition a treatment program could be ordered.</a:t>
            </a:r>
          </a:p>
          <a:p>
            <a:pPr lvl="1">
              <a:buFont typeface="Arial" panose="020B0604020202020204" pitchFamily="34" charset="0"/>
              <a:buChar char="•"/>
            </a:pPr>
            <a:r>
              <a:rPr lang="en-US" altLang="en-US" sz="2400" dirty="0">
                <a:latin typeface="Arial" charset="0"/>
                <a:cs typeface="Arial" charset="0"/>
              </a:rPr>
              <a:t>Third conviction: sentenced to no less than 120 consecutive days and no more than 11 month 29 days. In addition a treatment program could be ordered.</a:t>
            </a:r>
          </a:p>
          <a:p>
            <a:pPr lvl="1">
              <a:buFont typeface="Arial" panose="020B0604020202020204" pitchFamily="34" charset="0"/>
              <a:buChar char="•"/>
            </a:pPr>
            <a:endParaRPr lang="en-US" altLang="en-US" sz="2400" dirty="0">
              <a:latin typeface="Arial" charset="0"/>
              <a:cs typeface="Arial" charset="0"/>
            </a:endParaRPr>
          </a:p>
          <a:p>
            <a:pPr lvl="1">
              <a:buFont typeface="Arial" panose="020B0604020202020204" pitchFamily="34" charset="0"/>
              <a:buChar char="•"/>
            </a:pPr>
            <a:endParaRPr lang="en-US" altLang="en-US" sz="2400" dirty="0">
              <a:latin typeface="Arial" charset="0"/>
              <a:cs typeface="Arial" charset="0"/>
            </a:endParaRPr>
          </a:p>
        </p:txBody>
      </p:sp>
      <p:sp>
        <p:nvSpPr>
          <p:cNvPr id="2" name="Slide Number Placeholder 1">
            <a:extLst>
              <a:ext uri="{FF2B5EF4-FFF2-40B4-BE49-F238E27FC236}">
                <a16:creationId xmlns:a16="http://schemas.microsoft.com/office/drawing/2014/main" id="{2BD51C5B-2B19-4460-AE1F-851C8A18B4D4}"/>
              </a:ext>
            </a:extLst>
          </p:cNvPr>
          <p:cNvSpPr>
            <a:spLocks noGrp="1"/>
          </p:cNvSpPr>
          <p:nvPr>
            <p:ph type="sldNum" sz="quarter" idx="12"/>
          </p:nvPr>
        </p:nvSpPr>
        <p:spPr/>
        <p:txBody>
          <a:bodyPr/>
          <a:lstStyle/>
          <a:p>
            <a:fld id="{A105481A-E4A8-4C5A-A5A8-526C7AC60F8D}" type="slidenum">
              <a:rPr lang="en-US" altLang="en-US" smtClean="0"/>
              <a:pPr/>
              <a:t>31</a:t>
            </a:fld>
            <a:endParaRPr lang="en-US" altLang="en-US"/>
          </a:p>
        </p:txBody>
      </p:sp>
      <p:sp>
        <p:nvSpPr>
          <p:cNvPr id="3" name="Footer Placeholder 2">
            <a:extLst>
              <a:ext uri="{FF2B5EF4-FFF2-40B4-BE49-F238E27FC236}">
                <a16:creationId xmlns:a16="http://schemas.microsoft.com/office/drawing/2014/main" id="{56E5F34C-2E49-4B8B-B716-F15E8136BDE0}"/>
              </a:ext>
            </a:extLst>
          </p:cNvPr>
          <p:cNvSpPr>
            <a:spLocks noGrp="1"/>
          </p:cNvSpPr>
          <p:nvPr>
            <p:ph type="ftr" sz="quarter" idx="11"/>
          </p:nvPr>
        </p:nvSpPr>
        <p:spPr/>
        <p:txBody>
          <a:bodyPr/>
          <a:lstStyle/>
          <a:p>
            <a:r>
              <a:rPr lang="en-US" altLang="en-US" dirty="0"/>
              <a:t>Presentation Provided by the State of Tennessee</a:t>
            </a:r>
          </a:p>
        </p:txBody>
      </p:sp>
    </p:spTree>
    <p:extLst>
      <p:ext uri="{BB962C8B-B14F-4D97-AF65-F5344CB8AC3E}">
        <p14:creationId xmlns:p14="http://schemas.microsoft.com/office/powerpoint/2010/main" val="3858415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p:txBody>
          <a:bodyPr/>
          <a:lstStyle/>
          <a:p>
            <a:r>
              <a:rPr lang="en-US" altLang="en-US" dirty="0"/>
              <a:t>Alcohol and Drugs</a:t>
            </a:r>
            <a:endParaRPr lang="en-US" altLang="en-US" sz="2400" dirty="0"/>
          </a:p>
        </p:txBody>
      </p:sp>
      <p:sp>
        <p:nvSpPr>
          <p:cNvPr id="186371" name="Rectangle 3"/>
          <p:cNvSpPr>
            <a:spLocks noGrp="1" noChangeArrowheads="1"/>
          </p:cNvSpPr>
          <p:nvPr>
            <p:ph idx="1"/>
          </p:nvPr>
        </p:nvSpPr>
        <p:spPr>
          <a:xfrm>
            <a:off x="685800" y="1600200"/>
            <a:ext cx="7772400" cy="4648200"/>
          </a:xfrm>
        </p:spPr>
        <p:txBody>
          <a:bodyPr/>
          <a:lstStyle/>
          <a:p>
            <a:pPr>
              <a:buSzTx/>
            </a:pPr>
            <a:r>
              <a:rPr lang="en-US" altLang="en-US" sz="2400" dirty="0">
                <a:latin typeface="Arial" charset="0"/>
                <a:cs typeface="Arial" charset="0"/>
              </a:rPr>
              <a:t>Tennessee law establishes the following penalties</a:t>
            </a:r>
          </a:p>
          <a:p>
            <a:pPr lvl="1">
              <a:buFont typeface="Arial" panose="020B0604020202020204" pitchFamily="34" charset="0"/>
              <a:buChar char="•"/>
            </a:pPr>
            <a:r>
              <a:rPr lang="en-US" altLang="en-US" sz="2400" dirty="0">
                <a:latin typeface="Arial" charset="0"/>
                <a:cs typeface="Arial" charset="0"/>
              </a:rPr>
              <a:t>Fourth conviction is sentenced as a FELON and will serve no less than 150 consecutive days and no more than maximum for a Class E felony.</a:t>
            </a:r>
          </a:p>
          <a:p>
            <a:pPr lvl="1">
              <a:buFont typeface="Arial" panose="020B0604020202020204" pitchFamily="34" charset="0"/>
              <a:buChar char="•"/>
            </a:pPr>
            <a:r>
              <a:rPr lang="en-US" altLang="en-US" sz="2400" dirty="0">
                <a:latin typeface="Arial" charset="0"/>
                <a:cs typeface="Arial" charset="0"/>
              </a:rPr>
              <a:t>Fifth conviction with prior vehicular conviction added, results sentence no more than maximum authorized in range of Class D felony.</a:t>
            </a:r>
          </a:p>
          <a:p>
            <a:pPr lvl="1">
              <a:buFont typeface="Arial" panose="020B0604020202020204" pitchFamily="34" charset="0"/>
              <a:buChar char="•"/>
            </a:pPr>
            <a:r>
              <a:rPr lang="en-US" altLang="en-US" sz="2400" dirty="0">
                <a:latin typeface="Arial" charset="0"/>
                <a:cs typeface="Arial" charset="0"/>
              </a:rPr>
              <a:t>Sixth or more convictions with prior vehicular conviction added, results sentence no more than maximum authorized in range of Class C felony.</a:t>
            </a:r>
          </a:p>
          <a:p>
            <a:pPr lvl="1">
              <a:buFont typeface="Arial" panose="020B0604020202020204" pitchFamily="34" charset="0"/>
              <a:buChar char="•"/>
            </a:pPr>
            <a:endParaRPr lang="en-US" altLang="en-US" sz="2400" dirty="0">
              <a:latin typeface="Arial" charset="0"/>
              <a:cs typeface="Arial" charset="0"/>
            </a:endParaRPr>
          </a:p>
          <a:p>
            <a:pPr lvl="1">
              <a:buFont typeface="Arial" panose="020B0604020202020204" pitchFamily="34" charset="0"/>
              <a:buChar char="•"/>
            </a:pPr>
            <a:endParaRPr lang="en-US" altLang="en-US" sz="2400" dirty="0">
              <a:latin typeface="Arial" charset="0"/>
              <a:cs typeface="Arial" charset="0"/>
            </a:endParaRPr>
          </a:p>
        </p:txBody>
      </p:sp>
      <p:sp>
        <p:nvSpPr>
          <p:cNvPr id="2" name="Slide Number Placeholder 1">
            <a:extLst>
              <a:ext uri="{FF2B5EF4-FFF2-40B4-BE49-F238E27FC236}">
                <a16:creationId xmlns:a16="http://schemas.microsoft.com/office/drawing/2014/main" id="{2BD51C5B-2B19-4460-AE1F-851C8A18B4D4}"/>
              </a:ext>
            </a:extLst>
          </p:cNvPr>
          <p:cNvSpPr>
            <a:spLocks noGrp="1"/>
          </p:cNvSpPr>
          <p:nvPr>
            <p:ph type="sldNum" sz="quarter" idx="12"/>
          </p:nvPr>
        </p:nvSpPr>
        <p:spPr/>
        <p:txBody>
          <a:bodyPr/>
          <a:lstStyle/>
          <a:p>
            <a:fld id="{A105481A-E4A8-4C5A-A5A8-526C7AC60F8D}" type="slidenum">
              <a:rPr lang="en-US" altLang="en-US" smtClean="0"/>
              <a:pPr/>
              <a:t>32</a:t>
            </a:fld>
            <a:endParaRPr lang="en-US" altLang="en-US"/>
          </a:p>
        </p:txBody>
      </p:sp>
      <p:sp>
        <p:nvSpPr>
          <p:cNvPr id="3" name="Footer Placeholder 2">
            <a:extLst>
              <a:ext uri="{FF2B5EF4-FFF2-40B4-BE49-F238E27FC236}">
                <a16:creationId xmlns:a16="http://schemas.microsoft.com/office/drawing/2014/main" id="{56E5F34C-2E49-4B8B-B716-F15E8136BDE0}"/>
              </a:ext>
            </a:extLst>
          </p:cNvPr>
          <p:cNvSpPr>
            <a:spLocks noGrp="1"/>
          </p:cNvSpPr>
          <p:nvPr>
            <p:ph type="ftr" sz="quarter" idx="11"/>
          </p:nvPr>
        </p:nvSpPr>
        <p:spPr/>
        <p:txBody>
          <a:bodyPr/>
          <a:lstStyle/>
          <a:p>
            <a:r>
              <a:rPr lang="en-US" altLang="en-US" dirty="0"/>
              <a:t>Presentation Provided by the State of Tennessee</a:t>
            </a:r>
          </a:p>
        </p:txBody>
      </p:sp>
    </p:spTree>
    <p:extLst>
      <p:ext uri="{BB962C8B-B14F-4D97-AF65-F5344CB8AC3E}">
        <p14:creationId xmlns:p14="http://schemas.microsoft.com/office/powerpoint/2010/main" val="25202276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itle 8"/>
          <p:cNvSpPr>
            <a:spLocks noGrp="1"/>
          </p:cNvSpPr>
          <p:nvPr>
            <p:ph type="title"/>
          </p:nvPr>
        </p:nvSpPr>
        <p:spPr>
          <a:xfrm>
            <a:off x="1295400" y="85436"/>
            <a:ext cx="7772400" cy="1143000"/>
          </a:xfrm>
        </p:spPr>
        <p:txBody>
          <a:bodyPr/>
          <a:lstStyle/>
          <a:p>
            <a:r>
              <a:rPr lang="en-US" altLang="en-US" dirty="0"/>
              <a:t>Obstructing Navigation</a:t>
            </a:r>
          </a:p>
        </p:txBody>
      </p:sp>
      <p:sp>
        <p:nvSpPr>
          <p:cNvPr id="188419" name="Text Placeholder 9"/>
          <p:cNvSpPr>
            <a:spLocks noGrp="1"/>
          </p:cNvSpPr>
          <p:nvPr>
            <p:ph type="body" idx="1"/>
          </p:nvPr>
        </p:nvSpPr>
        <p:spPr>
          <a:xfrm>
            <a:off x="1676400" y="1143000"/>
            <a:ext cx="8229600" cy="639763"/>
          </a:xfrm>
        </p:spPr>
        <p:txBody>
          <a:bodyPr/>
          <a:lstStyle/>
          <a:p>
            <a:r>
              <a:rPr lang="en-US" altLang="en-US" dirty="0">
                <a:solidFill>
                  <a:schemeClr val="bg1"/>
                </a:solidFill>
                <a:latin typeface="Arial" charset="0"/>
                <a:cs typeface="Arial" charset="0"/>
              </a:rPr>
              <a:t>It is illegal to:</a:t>
            </a:r>
          </a:p>
        </p:txBody>
      </p:sp>
      <p:sp>
        <p:nvSpPr>
          <p:cNvPr id="188420" name="Content Placeholder 10"/>
          <p:cNvSpPr>
            <a:spLocks noGrp="1"/>
          </p:cNvSpPr>
          <p:nvPr>
            <p:ph sz="half" idx="2"/>
          </p:nvPr>
        </p:nvSpPr>
        <p:spPr>
          <a:xfrm>
            <a:off x="685800" y="1819708"/>
            <a:ext cx="8229600" cy="4454525"/>
          </a:xfrm>
        </p:spPr>
        <p:txBody>
          <a:bodyPr/>
          <a:lstStyle/>
          <a:p>
            <a:pPr marL="346075" indent="-346075">
              <a:lnSpc>
                <a:spcPct val="94000"/>
              </a:lnSpc>
              <a:spcBef>
                <a:spcPts val="1800"/>
              </a:spcBef>
            </a:pPr>
            <a:r>
              <a:rPr lang="en-US" altLang="en-US" sz="2400" dirty="0">
                <a:latin typeface="Arial" charset="0"/>
                <a:cs typeface="Arial" charset="0"/>
              </a:rPr>
              <a:t>operate in such a way that will interfere with safe navigation of other vessels</a:t>
            </a:r>
          </a:p>
          <a:p>
            <a:pPr marL="346075" indent="-346075">
              <a:lnSpc>
                <a:spcPct val="94000"/>
              </a:lnSpc>
              <a:spcBef>
                <a:spcPts val="1800"/>
              </a:spcBef>
            </a:pPr>
            <a:r>
              <a:rPr lang="en-US" altLang="en-US" sz="2400" dirty="0">
                <a:latin typeface="Arial" charset="0"/>
                <a:cs typeface="Arial" charset="0"/>
              </a:rPr>
              <a:t>anchor in traveled portion of river or channel preventing or interfering with any vessel passing through area</a:t>
            </a:r>
          </a:p>
          <a:p>
            <a:pPr marL="346075" indent="-346075">
              <a:lnSpc>
                <a:spcPct val="94000"/>
              </a:lnSpc>
              <a:spcBef>
                <a:spcPts val="1800"/>
              </a:spcBef>
            </a:pPr>
            <a:r>
              <a:rPr lang="en-US" altLang="en-US" sz="2400" dirty="0">
                <a:latin typeface="Arial" charset="0"/>
                <a:cs typeface="Arial" charset="0"/>
              </a:rPr>
              <a:t>moor or attach vessel to buoy, beacon, light, or any other navigational aid</a:t>
            </a:r>
          </a:p>
          <a:p>
            <a:pPr marL="346075" indent="-346075">
              <a:lnSpc>
                <a:spcPct val="94000"/>
              </a:lnSpc>
              <a:spcBef>
                <a:spcPts val="1800"/>
              </a:spcBef>
            </a:pPr>
            <a:r>
              <a:rPr lang="en-US" altLang="en-US" sz="2400" dirty="0">
                <a:latin typeface="Arial" charset="0"/>
                <a:cs typeface="Arial" charset="0"/>
              </a:rPr>
              <a:t>move, displace, tamper with, damage, or destroy any navigational aid</a:t>
            </a:r>
          </a:p>
          <a:p>
            <a:pPr marL="346075" indent="-346075">
              <a:lnSpc>
                <a:spcPct val="94000"/>
              </a:lnSpc>
              <a:spcBef>
                <a:spcPts val="1800"/>
              </a:spcBef>
            </a:pPr>
            <a:r>
              <a:rPr lang="en-US" altLang="en-US" sz="2400" dirty="0">
                <a:latin typeface="Arial" charset="0"/>
                <a:cs typeface="Arial" charset="0"/>
              </a:rPr>
              <a:t>obstruct a pier, wharf, boat ramp, or access to any facility</a:t>
            </a:r>
          </a:p>
        </p:txBody>
      </p:sp>
      <p:sp>
        <p:nvSpPr>
          <p:cNvPr id="2" name="TextBox 1">
            <a:extLst>
              <a:ext uri="{FF2B5EF4-FFF2-40B4-BE49-F238E27FC236}">
                <a16:creationId xmlns:a16="http://schemas.microsoft.com/office/drawing/2014/main" id="{DF139D66-7783-48EA-854A-8D3C44BDFB5A}"/>
              </a:ext>
            </a:extLst>
          </p:cNvPr>
          <p:cNvSpPr txBox="1"/>
          <p:nvPr/>
        </p:nvSpPr>
        <p:spPr>
          <a:xfrm>
            <a:off x="3429000" y="6062990"/>
            <a:ext cx="25908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33504875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r>
              <a:rPr lang="en-US" altLang="en-US"/>
              <a:t>Homeland Security</a:t>
            </a:r>
          </a:p>
        </p:txBody>
      </p:sp>
      <p:sp>
        <p:nvSpPr>
          <p:cNvPr id="189443" name="Rectangle 3"/>
          <p:cNvSpPr>
            <a:spLocks noGrp="1" noChangeArrowheads="1"/>
          </p:cNvSpPr>
          <p:nvPr>
            <p:ph idx="1"/>
          </p:nvPr>
        </p:nvSpPr>
        <p:spPr>
          <a:xfrm>
            <a:off x="457200" y="1371600"/>
            <a:ext cx="8229600" cy="4525963"/>
          </a:xfrm>
        </p:spPr>
        <p:txBody>
          <a:bodyPr/>
          <a:lstStyle/>
          <a:p>
            <a:pPr>
              <a:lnSpc>
                <a:spcPct val="96000"/>
              </a:lnSpc>
            </a:pPr>
            <a:r>
              <a:rPr lang="en-US" altLang="en-US" sz="2400" dirty="0">
                <a:latin typeface="Arial" charset="0"/>
                <a:cs typeface="Arial" charset="0"/>
              </a:rPr>
              <a:t>Do not approach within 100 yards and slow to minimum speed within 500 yards of any U.S. Naval vessel. If you need to pass within 100 yards of a U.S. Naval vessel for safe passage, must contact the U.S. Naval vessel or USCG escort vessel on VHF-FM channel 16. </a:t>
            </a:r>
          </a:p>
        </p:txBody>
      </p:sp>
      <p:pic>
        <p:nvPicPr>
          <p:cNvPr id="189444" name="Picture 4" descr="resricted_area.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43000" y="3429000"/>
            <a:ext cx="7315200" cy="281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498BD28B-1375-44D0-954A-126F7DAB17FC}"/>
              </a:ext>
            </a:extLst>
          </p:cNvPr>
          <p:cNvSpPr>
            <a:spLocks noGrp="1"/>
          </p:cNvSpPr>
          <p:nvPr>
            <p:ph type="sldNum" sz="quarter" idx="12"/>
          </p:nvPr>
        </p:nvSpPr>
        <p:spPr/>
        <p:txBody>
          <a:bodyPr/>
          <a:lstStyle/>
          <a:p>
            <a:fld id="{A105481A-E4A8-4C5A-A5A8-526C7AC60F8D}" type="slidenum">
              <a:rPr lang="en-US" altLang="en-US" smtClean="0"/>
              <a:pPr/>
              <a:t>34</a:t>
            </a:fld>
            <a:endParaRPr lang="en-US" altLang="en-US"/>
          </a:p>
        </p:txBody>
      </p:sp>
      <p:sp>
        <p:nvSpPr>
          <p:cNvPr id="3" name="Footer Placeholder 2">
            <a:extLst>
              <a:ext uri="{FF2B5EF4-FFF2-40B4-BE49-F238E27FC236}">
                <a16:creationId xmlns:a16="http://schemas.microsoft.com/office/drawing/2014/main" id="{A25ADCDE-3BEE-4C39-B2BF-1A7BE690354C}"/>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40631743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r>
              <a:rPr lang="en-US" altLang="en-US"/>
              <a:t>Homeland Security</a:t>
            </a:r>
            <a:endParaRPr lang="en-US" altLang="en-US" sz="2400"/>
          </a:p>
        </p:txBody>
      </p:sp>
      <p:sp>
        <p:nvSpPr>
          <p:cNvPr id="190467" name="Rectangle 3"/>
          <p:cNvSpPr>
            <a:spLocks noGrp="1" noChangeArrowheads="1"/>
          </p:cNvSpPr>
          <p:nvPr>
            <p:ph idx="1"/>
          </p:nvPr>
        </p:nvSpPr>
        <p:spPr>
          <a:xfrm>
            <a:off x="1143000" y="1600200"/>
            <a:ext cx="7772400" cy="4114800"/>
          </a:xfrm>
        </p:spPr>
        <p:txBody>
          <a:bodyPr/>
          <a:lstStyle/>
          <a:p>
            <a:r>
              <a:rPr lang="en-US" altLang="en-US" sz="2400" dirty="0">
                <a:latin typeface="Arial" charset="0"/>
                <a:cs typeface="Arial" charset="0"/>
              </a:rPr>
              <a:t>Observe and avoid all security zones. Avoid commercial port operation areas.</a:t>
            </a:r>
          </a:p>
          <a:p>
            <a:r>
              <a:rPr lang="en-US" altLang="en-US" sz="2400" dirty="0">
                <a:latin typeface="Arial" charset="0"/>
                <a:cs typeface="Arial" charset="0"/>
              </a:rPr>
              <a:t>Observe and avoid other restricted areas near dams, power plants, etc.</a:t>
            </a:r>
          </a:p>
          <a:p>
            <a:r>
              <a:rPr lang="en-US" altLang="en-US" sz="2400" dirty="0">
                <a:latin typeface="Arial" charset="0"/>
                <a:cs typeface="Arial" charset="0"/>
              </a:rPr>
              <a:t>Do not stop or anchor beneath bridges or in channels.</a:t>
            </a:r>
          </a:p>
          <a:p>
            <a:r>
              <a:rPr lang="en-US" altLang="en-US" sz="2400" dirty="0">
                <a:latin typeface="Arial" charset="0"/>
                <a:cs typeface="Arial" charset="0"/>
              </a:rPr>
              <a:t>Watch for anything that looks peculiar or unusual.</a:t>
            </a:r>
          </a:p>
          <a:p>
            <a:r>
              <a:rPr lang="en-US" altLang="en-US" sz="2400" dirty="0">
                <a:latin typeface="Arial" charset="0"/>
                <a:cs typeface="Arial" charset="0"/>
              </a:rPr>
              <a:t>Report suspicious activities.</a:t>
            </a:r>
          </a:p>
        </p:txBody>
      </p:sp>
      <p:sp>
        <p:nvSpPr>
          <p:cNvPr id="2" name="Slide Number Placeholder 1">
            <a:extLst>
              <a:ext uri="{FF2B5EF4-FFF2-40B4-BE49-F238E27FC236}">
                <a16:creationId xmlns:a16="http://schemas.microsoft.com/office/drawing/2014/main" id="{DD64D1FD-A7D9-4FB8-B478-2C6975887D7A}"/>
              </a:ext>
            </a:extLst>
          </p:cNvPr>
          <p:cNvSpPr>
            <a:spLocks noGrp="1"/>
          </p:cNvSpPr>
          <p:nvPr>
            <p:ph type="sldNum" sz="quarter" idx="12"/>
          </p:nvPr>
        </p:nvSpPr>
        <p:spPr/>
        <p:txBody>
          <a:bodyPr/>
          <a:lstStyle/>
          <a:p>
            <a:fld id="{A105481A-E4A8-4C5A-A5A8-526C7AC60F8D}" type="slidenum">
              <a:rPr lang="en-US" altLang="en-US" smtClean="0"/>
              <a:pPr/>
              <a:t>35</a:t>
            </a:fld>
            <a:endParaRPr lang="en-US" altLang="en-US" dirty="0"/>
          </a:p>
        </p:txBody>
      </p:sp>
      <p:sp>
        <p:nvSpPr>
          <p:cNvPr id="3" name="Footer Placeholder 2">
            <a:extLst>
              <a:ext uri="{FF2B5EF4-FFF2-40B4-BE49-F238E27FC236}">
                <a16:creationId xmlns:a16="http://schemas.microsoft.com/office/drawing/2014/main" id="{4A23F1E2-49F1-4A4C-9871-40F304A327E0}"/>
              </a:ext>
            </a:extLst>
          </p:cNvPr>
          <p:cNvSpPr>
            <a:spLocks noGrp="1"/>
          </p:cNvSpPr>
          <p:nvPr>
            <p:ph type="ftr" sz="quarter" idx="11"/>
          </p:nvPr>
        </p:nvSpPr>
        <p:spPr/>
        <p:txBody>
          <a:bodyPr/>
          <a:lstStyle/>
          <a:p>
            <a:r>
              <a:rPr lang="en-US" altLang="en-US" dirty="0"/>
              <a:t>Presentation Provided by the State of Tennessee</a:t>
            </a:r>
          </a:p>
        </p:txBody>
      </p:sp>
    </p:spTree>
    <p:extLst>
      <p:ext uri="{BB962C8B-B14F-4D97-AF65-F5344CB8AC3E}">
        <p14:creationId xmlns:p14="http://schemas.microsoft.com/office/powerpoint/2010/main" val="20182159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itle 3"/>
          <p:cNvSpPr>
            <a:spLocks noGrp="1"/>
          </p:cNvSpPr>
          <p:nvPr>
            <p:ph type="title"/>
          </p:nvPr>
        </p:nvSpPr>
        <p:spPr>
          <a:xfrm>
            <a:off x="685800" y="167482"/>
            <a:ext cx="7772400" cy="1143000"/>
          </a:xfrm>
        </p:spPr>
        <p:txBody>
          <a:bodyPr/>
          <a:lstStyle/>
          <a:p>
            <a:r>
              <a:rPr lang="en-US" altLang="en-US" dirty="0"/>
              <a:t>Personal Flotation Devices (PFDs)</a:t>
            </a:r>
          </a:p>
        </p:txBody>
      </p:sp>
      <p:sp>
        <p:nvSpPr>
          <p:cNvPr id="191491" name="Text Placeholder 4"/>
          <p:cNvSpPr>
            <a:spLocks noGrp="1"/>
          </p:cNvSpPr>
          <p:nvPr>
            <p:ph type="body" idx="1"/>
          </p:nvPr>
        </p:nvSpPr>
        <p:spPr>
          <a:xfrm>
            <a:off x="669636" y="1585118"/>
            <a:ext cx="8229600" cy="639763"/>
          </a:xfrm>
        </p:spPr>
        <p:txBody>
          <a:bodyPr/>
          <a:lstStyle/>
          <a:p>
            <a:r>
              <a:rPr lang="en-US" altLang="en-US" sz="2400" dirty="0">
                <a:solidFill>
                  <a:schemeClr val="bg1"/>
                </a:solidFill>
                <a:latin typeface="Arial" charset="0"/>
                <a:cs typeface="Arial" charset="0"/>
              </a:rPr>
              <a:t>All vessels must be equipped with USCG–approved life jackets called personal flotation devices or PFDs</a:t>
            </a:r>
          </a:p>
        </p:txBody>
      </p:sp>
      <p:sp>
        <p:nvSpPr>
          <p:cNvPr id="3" name="Content Placeholder 2"/>
          <p:cNvSpPr>
            <a:spLocks noGrp="1"/>
          </p:cNvSpPr>
          <p:nvPr>
            <p:ph sz="half" idx="2"/>
          </p:nvPr>
        </p:nvSpPr>
        <p:spPr>
          <a:xfrm>
            <a:off x="914400" y="2224881"/>
            <a:ext cx="8382000" cy="4302125"/>
          </a:xfrm>
        </p:spPr>
        <p:txBody>
          <a:bodyPr/>
          <a:lstStyle/>
          <a:p>
            <a:pPr marL="0" indent="0">
              <a:tabLst>
                <a:tab pos="342900" algn="l"/>
              </a:tabLst>
              <a:defRPr/>
            </a:pPr>
            <a:r>
              <a:rPr lang="en-US" dirty="0"/>
              <a:t>	</a:t>
            </a:r>
            <a:r>
              <a:rPr lang="en-US" sz="2400" dirty="0"/>
              <a:t>Quantity and type depends on:</a:t>
            </a:r>
          </a:p>
          <a:p>
            <a:pPr lvl="1">
              <a:buFont typeface="Arial" pitchFamily="34" charset="0"/>
              <a:buChar char="•"/>
              <a:tabLst>
                <a:tab pos="342900" algn="l"/>
              </a:tabLst>
              <a:defRPr/>
            </a:pPr>
            <a:r>
              <a:rPr lang="en-US" sz="2400" dirty="0"/>
              <a:t>length of vessel</a:t>
            </a:r>
          </a:p>
          <a:p>
            <a:pPr lvl="1">
              <a:buFont typeface="Arial" pitchFamily="34" charset="0"/>
              <a:buChar char="•"/>
              <a:tabLst>
                <a:tab pos="342900" algn="l"/>
              </a:tabLst>
              <a:defRPr/>
            </a:pPr>
            <a:r>
              <a:rPr lang="en-US" sz="2400" dirty="0"/>
              <a:t>number of people on board and/or being towed </a:t>
            </a:r>
          </a:p>
          <a:p>
            <a:pPr marL="0" indent="0">
              <a:tabLst>
                <a:tab pos="342900" algn="l"/>
              </a:tabLst>
              <a:defRPr/>
            </a:pPr>
            <a:r>
              <a:rPr lang="en-US" sz="2400" dirty="0"/>
              <a:t>	Each PFD must be:</a:t>
            </a:r>
          </a:p>
          <a:p>
            <a:pPr lvl="1">
              <a:buFont typeface="Arial" pitchFamily="34" charset="0"/>
              <a:buChar char="•"/>
              <a:tabLst>
                <a:tab pos="342900" algn="l"/>
              </a:tabLst>
              <a:defRPr/>
            </a:pPr>
            <a:r>
              <a:rPr lang="en-US" sz="2400" dirty="0"/>
              <a:t>in good condition and readily accessible</a:t>
            </a:r>
          </a:p>
          <a:p>
            <a:pPr lvl="1">
              <a:buFont typeface="Arial" pitchFamily="34" charset="0"/>
              <a:buChar char="•"/>
              <a:tabLst>
                <a:tab pos="342900" algn="l"/>
              </a:tabLst>
              <a:defRPr/>
            </a:pPr>
            <a:r>
              <a:rPr lang="en-US" sz="2400" dirty="0"/>
              <a:t>proper size for the intended wearer </a:t>
            </a:r>
          </a:p>
          <a:p>
            <a:pPr marL="0" indent="0">
              <a:tabLst>
                <a:tab pos="342900" algn="l"/>
              </a:tabLst>
              <a:defRPr/>
            </a:pPr>
            <a:r>
              <a:rPr lang="en-US" sz="2400" dirty="0"/>
              <a:t>	</a:t>
            </a:r>
            <a:r>
              <a:rPr lang="en-US" sz="2400" spc="-30" dirty="0"/>
              <a:t>Boat operators should ask everyone to </a:t>
            </a:r>
            <a:r>
              <a:rPr lang="en-US" sz="2400" b="0" spc="-30" dirty="0">
                <a:latin typeface="Arial Black" pitchFamily="34" charset="0"/>
              </a:rPr>
              <a:t>wear a PFD</a:t>
            </a:r>
          </a:p>
        </p:txBody>
      </p:sp>
      <p:sp>
        <p:nvSpPr>
          <p:cNvPr id="2" name="TextBox 1">
            <a:extLst>
              <a:ext uri="{FF2B5EF4-FFF2-40B4-BE49-F238E27FC236}">
                <a16:creationId xmlns:a16="http://schemas.microsoft.com/office/drawing/2014/main" id="{8C970A58-5F10-40FD-A711-15D98643EBC6}"/>
              </a:ext>
            </a:extLst>
          </p:cNvPr>
          <p:cNvSpPr txBox="1"/>
          <p:nvPr/>
        </p:nvSpPr>
        <p:spPr>
          <a:xfrm>
            <a:off x="3810000" y="6172200"/>
            <a:ext cx="22098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23510043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Title 4"/>
          <p:cNvSpPr>
            <a:spLocks noGrp="1"/>
          </p:cNvSpPr>
          <p:nvPr>
            <p:ph type="title"/>
          </p:nvPr>
        </p:nvSpPr>
        <p:spPr/>
        <p:txBody>
          <a:bodyPr/>
          <a:lstStyle/>
          <a:p>
            <a:r>
              <a:rPr lang="en-US" altLang="en-US"/>
              <a:t>Personal Flotation Devices (PFDs)</a:t>
            </a:r>
          </a:p>
        </p:txBody>
      </p:sp>
      <p:sp>
        <p:nvSpPr>
          <p:cNvPr id="192515" name="Text Placeholder 7"/>
          <p:cNvSpPr>
            <a:spLocks noGrp="1"/>
          </p:cNvSpPr>
          <p:nvPr>
            <p:ph type="body" idx="1"/>
          </p:nvPr>
        </p:nvSpPr>
        <p:spPr>
          <a:xfrm>
            <a:off x="1219200" y="1600200"/>
            <a:ext cx="8229600" cy="827087"/>
          </a:xfrm>
        </p:spPr>
        <p:txBody>
          <a:bodyPr/>
          <a:lstStyle/>
          <a:p>
            <a:r>
              <a:rPr lang="en-US" altLang="en-US" dirty="0">
                <a:latin typeface="Arial" charset="0"/>
                <a:cs typeface="Arial" charset="0"/>
              </a:rPr>
              <a:t>Type I: Offshore Life Jackets (Wearable Life Jacket)</a:t>
            </a:r>
          </a:p>
        </p:txBody>
      </p:sp>
      <p:pic>
        <p:nvPicPr>
          <p:cNvPr id="192517" name="Content Placeholder 6" descr="pfd_type_i.jpg"/>
          <p:cNvPicPr>
            <a:picLocks noGrp="1" noChangeAspect="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1752600" y="2590800"/>
            <a:ext cx="2198688" cy="2828925"/>
          </a:xfrm>
        </p:spPr>
      </p:pic>
      <p:sp>
        <p:nvSpPr>
          <p:cNvPr id="192516" name="Content Placeholder 8"/>
          <p:cNvSpPr>
            <a:spLocks noGrp="1"/>
          </p:cNvSpPr>
          <p:nvPr>
            <p:ph sz="quarter" idx="4"/>
          </p:nvPr>
        </p:nvSpPr>
        <p:spPr/>
        <p:txBody>
          <a:bodyPr/>
          <a:lstStyle/>
          <a:p>
            <a:pPr marL="349250" indent="-349250">
              <a:spcBef>
                <a:spcPct val="100000"/>
              </a:spcBef>
            </a:pPr>
            <a:r>
              <a:rPr lang="en-US" altLang="en-US" sz="2400" dirty="0">
                <a:latin typeface="Arial" charset="0"/>
                <a:cs typeface="Arial" charset="0"/>
              </a:rPr>
              <a:t>For rough or remote waters where rescue may take awhile</a:t>
            </a:r>
          </a:p>
          <a:p>
            <a:pPr marL="349250" indent="-349250">
              <a:spcBef>
                <a:spcPct val="100000"/>
              </a:spcBef>
            </a:pPr>
            <a:r>
              <a:rPr lang="en-US" altLang="en-US" sz="2400" dirty="0">
                <a:latin typeface="Arial" charset="0"/>
                <a:cs typeface="Arial" charset="0"/>
              </a:rPr>
              <a:t>Excellent for flotation</a:t>
            </a:r>
            <a:r>
              <a:rPr lang="en-US" altLang="en-US" sz="2400" dirty="0">
                <a:latin typeface="Times New Roman" pitchFamily="18" charset="0"/>
                <a:cs typeface="Times New Roman" pitchFamily="18" charset="0"/>
              </a:rPr>
              <a:t>—</a:t>
            </a:r>
            <a:r>
              <a:rPr lang="en-US" altLang="en-US" sz="2400" dirty="0">
                <a:latin typeface="Arial" charset="0"/>
                <a:cs typeface="Arial" charset="0"/>
              </a:rPr>
              <a:t>will turn most unconscious persons face up in water</a:t>
            </a:r>
          </a:p>
        </p:txBody>
      </p:sp>
      <p:sp>
        <p:nvSpPr>
          <p:cNvPr id="2" name="Slide Number Placeholder 1">
            <a:extLst>
              <a:ext uri="{FF2B5EF4-FFF2-40B4-BE49-F238E27FC236}">
                <a16:creationId xmlns:a16="http://schemas.microsoft.com/office/drawing/2014/main" id="{ACD77813-F755-48AD-8F42-CA5F0865334F}"/>
              </a:ext>
            </a:extLst>
          </p:cNvPr>
          <p:cNvSpPr>
            <a:spLocks noGrp="1"/>
          </p:cNvSpPr>
          <p:nvPr>
            <p:ph type="sldNum" sz="quarter" idx="12"/>
          </p:nvPr>
        </p:nvSpPr>
        <p:spPr/>
        <p:txBody>
          <a:bodyPr/>
          <a:lstStyle/>
          <a:p>
            <a:fld id="{C3C72967-816D-4691-91A2-7A50C066E0C5}" type="slidenum">
              <a:rPr lang="en-US" altLang="en-US" smtClean="0"/>
              <a:pPr/>
              <a:t>37</a:t>
            </a:fld>
            <a:endParaRPr lang="en-US" altLang="en-US"/>
          </a:p>
        </p:txBody>
      </p:sp>
      <p:sp>
        <p:nvSpPr>
          <p:cNvPr id="3" name="Footer Placeholder 2">
            <a:extLst>
              <a:ext uri="{FF2B5EF4-FFF2-40B4-BE49-F238E27FC236}">
                <a16:creationId xmlns:a16="http://schemas.microsoft.com/office/drawing/2014/main" id="{76A38870-36CB-4003-81CE-CBE0EF2D6A91}"/>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6389707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38" name="Content Placeholder 9" descr="PFD_Toddler.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53000" y="3481168"/>
            <a:ext cx="1789112" cy="28628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3539" name="Title 5"/>
          <p:cNvSpPr>
            <a:spLocks noGrp="1"/>
          </p:cNvSpPr>
          <p:nvPr>
            <p:ph type="title"/>
          </p:nvPr>
        </p:nvSpPr>
        <p:spPr>
          <a:xfrm>
            <a:off x="685800" y="262952"/>
            <a:ext cx="7772400" cy="1143000"/>
          </a:xfrm>
        </p:spPr>
        <p:txBody>
          <a:bodyPr/>
          <a:lstStyle/>
          <a:p>
            <a:r>
              <a:rPr lang="en-US" altLang="en-US" dirty="0"/>
              <a:t>Personal Flotation Devices (PFDs)</a:t>
            </a:r>
          </a:p>
        </p:txBody>
      </p:sp>
      <p:sp>
        <p:nvSpPr>
          <p:cNvPr id="193540" name="Text Placeholder 6"/>
          <p:cNvSpPr>
            <a:spLocks noGrp="1"/>
          </p:cNvSpPr>
          <p:nvPr>
            <p:ph type="body" idx="1"/>
          </p:nvPr>
        </p:nvSpPr>
        <p:spPr/>
        <p:txBody>
          <a:bodyPr/>
          <a:lstStyle/>
          <a:p>
            <a:r>
              <a:rPr lang="en-US" altLang="en-US" dirty="0">
                <a:solidFill>
                  <a:schemeClr val="bg1"/>
                </a:solidFill>
                <a:latin typeface="Arial" charset="0"/>
                <a:cs typeface="Arial" charset="0"/>
              </a:rPr>
              <a:t>Type II: Near-Shore Vests (Wearable Life Jacket)</a:t>
            </a:r>
          </a:p>
        </p:txBody>
      </p:sp>
      <p:sp>
        <p:nvSpPr>
          <p:cNvPr id="193541" name="Content Placeholder 7"/>
          <p:cNvSpPr>
            <a:spLocks noGrp="1"/>
          </p:cNvSpPr>
          <p:nvPr>
            <p:ph sz="half" idx="2"/>
          </p:nvPr>
        </p:nvSpPr>
        <p:spPr/>
        <p:txBody>
          <a:bodyPr/>
          <a:lstStyle/>
          <a:p>
            <a:r>
              <a:rPr lang="en-US" altLang="en-US" sz="2400" dirty="0">
                <a:latin typeface="Arial" charset="0"/>
                <a:cs typeface="Arial" charset="0"/>
              </a:rPr>
              <a:t>Good for calm waters and fast rescues</a:t>
            </a:r>
          </a:p>
          <a:p>
            <a:r>
              <a:rPr lang="en-US" altLang="en-US" sz="2400" dirty="0">
                <a:latin typeface="Arial" charset="0"/>
                <a:cs typeface="Arial" charset="0"/>
              </a:rPr>
              <a:t>May lack capacity to turn unconscious wearers face up</a:t>
            </a:r>
          </a:p>
        </p:txBody>
      </p:sp>
      <p:pic>
        <p:nvPicPr>
          <p:cNvPr id="193542" name="Content Placeholder 7" descr="pfd_type_ii.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90800" y="3507649"/>
            <a:ext cx="1874837" cy="2809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46371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itle 5"/>
          <p:cNvSpPr>
            <a:spLocks noGrp="1"/>
          </p:cNvSpPr>
          <p:nvPr>
            <p:ph type="title"/>
          </p:nvPr>
        </p:nvSpPr>
        <p:spPr/>
        <p:txBody>
          <a:bodyPr/>
          <a:lstStyle/>
          <a:p>
            <a:r>
              <a:rPr lang="en-US" altLang="en-US"/>
              <a:t>Personal Flotation Devices (PFDs)</a:t>
            </a:r>
          </a:p>
        </p:txBody>
      </p:sp>
      <p:sp>
        <p:nvSpPr>
          <p:cNvPr id="194563" name="Text Placeholder 8"/>
          <p:cNvSpPr>
            <a:spLocks noGrp="1"/>
          </p:cNvSpPr>
          <p:nvPr>
            <p:ph type="body" idx="1"/>
          </p:nvPr>
        </p:nvSpPr>
        <p:spPr>
          <a:xfrm>
            <a:off x="630238" y="1778687"/>
            <a:ext cx="3868737" cy="823912"/>
          </a:xfrm>
        </p:spPr>
        <p:txBody>
          <a:bodyPr/>
          <a:lstStyle/>
          <a:p>
            <a:r>
              <a:rPr lang="en-US" altLang="en-US" dirty="0">
                <a:latin typeface="Arial" charset="0"/>
                <a:cs typeface="Arial" charset="0"/>
              </a:rPr>
              <a:t>Type III: Flotation Aids (Wearable Life Jackets)</a:t>
            </a:r>
          </a:p>
        </p:txBody>
      </p:sp>
      <p:pic>
        <p:nvPicPr>
          <p:cNvPr id="194565" name="Content Placeholder 6" descr="pfd_type_iii.jpg"/>
          <p:cNvPicPr>
            <a:picLocks noGrp="1" noChangeAspect="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990600" y="3048794"/>
            <a:ext cx="1822450" cy="2608263"/>
          </a:xfrm>
        </p:spPr>
      </p:pic>
      <p:sp>
        <p:nvSpPr>
          <p:cNvPr id="10" name="Content Placeholder 9"/>
          <p:cNvSpPr>
            <a:spLocks noGrp="1"/>
          </p:cNvSpPr>
          <p:nvPr>
            <p:ph type="body" sz="quarter" idx="3"/>
          </p:nvPr>
        </p:nvSpPr>
        <p:spPr>
          <a:xfrm>
            <a:off x="5066506" y="4338422"/>
            <a:ext cx="3887788" cy="823912"/>
          </a:xfrm>
        </p:spPr>
        <p:txBody>
          <a:bodyPr>
            <a:noAutofit/>
          </a:bodyPr>
          <a:lstStyle/>
          <a:p>
            <a:pPr marL="341313" indent="-341313">
              <a:spcBef>
                <a:spcPct val="100000"/>
              </a:spcBef>
              <a:defRPr/>
            </a:pPr>
            <a:r>
              <a:rPr lang="en-US" dirty="0"/>
              <a:t>Good for calm waters and fast rescues</a:t>
            </a:r>
          </a:p>
          <a:p>
            <a:pPr marL="341313" indent="-341313">
              <a:spcBef>
                <a:spcPct val="100000"/>
              </a:spcBef>
              <a:defRPr/>
            </a:pPr>
            <a:r>
              <a:rPr lang="en-US" dirty="0"/>
              <a:t>Will not turn most unconscious persons face up</a:t>
            </a:r>
          </a:p>
          <a:p>
            <a:pPr marL="341313" indent="-341313">
              <a:spcBef>
                <a:spcPct val="100000"/>
              </a:spcBef>
              <a:defRPr/>
            </a:pPr>
            <a:r>
              <a:rPr lang="en-US" dirty="0"/>
              <a:t>Some designed to inflate when you enter water</a:t>
            </a:r>
          </a:p>
        </p:txBody>
      </p:sp>
      <p:pic>
        <p:nvPicPr>
          <p:cNvPr id="194566" name="Content Placeholder 8" descr="pfd_type_iii_inflatable.jpg"/>
          <p:cNvPicPr>
            <a:picLocks noGrp="1" noChangeAspect="1"/>
          </p:cNvPicPr>
          <p:nvPr>
            <p:ph sz="quarter" idx="4"/>
          </p:nvPr>
        </p:nvPicPr>
        <p:blipFill>
          <a:blip r:embed="rId3" cstate="email">
            <a:extLst>
              <a:ext uri="{28A0092B-C50C-407E-A947-70E740481C1C}">
                <a14:useLocalDpi xmlns:a14="http://schemas.microsoft.com/office/drawing/2010/main"/>
              </a:ext>
            </a:extLst>
          </a:blip>
          <a:stretch>
            <a:fillRect/>
          </a:stretch>
        </p:blipFill>
        <p:spPr>
          <a:xfrm>
            <a:off x="3166269" y="3055289"/>
            <a:ext cx="1822451" cy="2699329"/>
          </a:xfrm>
        </p:spPr>
      </p:pic>
      <p:sp>
        <p:nvSpPr>
          <p:cNvPr id="2" name="Slide Number Placeholder 1">
            <a:extLst>
              <a:ext uri="{FF2B5EF4-FFF2-40B4-BE49-F238E27FC236}">
                <a16:creationId xmlns:a16="http://schemas.microsoft.com/office/drawing/2014/main" id="{8BA7597B-39DB-4411-94FB-B212B6C50D9F}"/>
              </a:ext>
            </a:extLst>
          </p:cNvPr>
          <p:cNvSpPr>
            <a:spLocks noGrp="1"/>
          </p:cNvSpPr>
          <p:nvPr>
            <p:ph type="sldNum" sz="quarter" idx="12"/>
          </p:nvPr>
        </p:nvSpPr>
        <p:spPr/>
        <p:txBody>
          <a:bodyPr/>
          <a:lstStyle/>
          <a:p>
            <a:fld id="{C3C72967-816D-4691-91A2-7A50C066E0C5}" type="slidenum">
              <a:rPr lang="en-US" altLang="en-US" smtClean="0"/>
              <a:pPr/>
              <a:t>39</a:t>
            </a:fld>
            <a:endParaRPr lang="en-US" altLang="en-US"/>
          </a:p>
        </p:txBody>
      </p:sp>
      <p:sp>
        <p:nvSpPr>
          <p:cNvPr id="3" name="Footer Placeholder 2">
            <a:extLst>
              <a:ext uri="{FF2B5EF4-FFF2-40B4-BE49-F238E27FC236}">
                <a16:creationId xmlns:a16="http://schemas.microsoft.com/office/drawing/2014/main" id="{880FF189-E753-4B81-8639-ED64CFE4F08D}"/>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952323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n-US" altLang="en-US"/>
              <a:t>Key Topics</a:t>
            </a:r>
            <a:endParaRPr lang="en-US" altLang="en-US" sz="2400"/>
          </a:p>
        </p:txBody>
      </p:sp>
      <p:sp>
        <p:nvSpPr>
          <p:cNvPr id="161795" name="Rectangle 3"/>
          <p:cNvSpPr>
            <a:spLocks noGrp="1" noChangeArrowheads="1"/>
          </p:cNvSpPr>
          <p:nvPr>
            <p:ph idx="1"/>
          </p:nvPr>
        </p:nvSpPr>
        <p:spPr>
          <a:xfrm>
            <a:off x="1447800" y="1600200"/>
            <a:ext cx="7467600" cy="4876800"/>
          </a:xfrm>
        </p:spPr>
        <p:txBody>
          <a:bodyPr/>
          <a:lstStyle/>
          <a:p>
            <a:pPr marL="404813" indent="-404813">
              <a:buFont typeface="Wingdings" pitchFamily="2" charset="2"/>
              <a:buChar char="u"/>
            </a:pPr>
            <a:r>
              <a:rPr lang="en-US" altLang="en-US" dirty="0">
                <a:latin typeface="Arial" charset="0"/>
                <a:cs typeface="Arial" charset="0"/>
              </a:rPr>
              <a:t>Other Equipment and Regulations</a:t>
            </a:r>
          </a:p>
          <a:p>
            <a:pPr marL="404813" indent="-404813">
              <a:lnSpc>
                <a:spcPct val="95000"/>
              </a:lnSpc>
              <a:buFont typeface="Wingdings" pitchFamily="2" charset="2"/>
              <a:buChar char="u"/>
            </a:pPr>
            <a:r>
              <a:rPr lang="en-US" altLang="en-US" dirty="0">
                <a:latin typeface="Arial" charset="0"/>
                <a:cs typeface="Arial" charset="0"/>
              </a:rPr>
              <a:t>PWC Laws </a:t>
            </a:r>
          </a:p>
          <a:p>
            <a:pPr marL="404813" indent="-404813">
              <a:lnSpc>
                <a:spcPct val="95000"/>
              </a:lnSpc>
              <a:buFont typeface="Wingdings" pitchFamily="2" charset="2"/>
              <a:buChar char="u"/>
            </a:pPr>
            <a:r>
              <a:rPr lang="en-US" altLang="en-US" dirty="0">
                <a:latin typeface="Arial" charset="0"/>
                <a:cs typeface="Arial" charset="0"/>
              </a:rPr>
              <a:t>Laws Relating to Towing Persons</a:t>
            </a:r>
          </a:p>
          <a:p>
            <a:pPr marL="404813" indent="-404813">
              <a:lnSpc>
                <a:spcPct val="95000"/>
              </a:lnSpc>
              <a:buFont typeface="Wingdings" pitchFamily="2" charset="2"/>
              <a:buChar char="u"/>
            </a:pPr>
            <a:r>
              <a:rPr lang="en-US" altLang="en-US" dirty="0">
                <a:latin typeface="Arial" charset="0"/>
                <a:cs typeface="Arial" charset="0"/>
              </a:rPr>
              <a:t>Waste, Oil, and Trash Disposal</a:t>
            </a:r>
          </a:p>
          <a:p>
            <a:pPr marL="404813" indent="-404813">
              <a:lnSpc>
                <a:spcPct val="95000"/>
              </a:lnSpc>
              <a:buFont typeface="Wingdings" pitchFamily="2" charset="2"/>
              <a:buChar char="u"/>
            </a:pPr>
            <a:r>
              <a:rPr lang="en-US" altLang="en-US" dirty="0">
                <a:latin typeface="Arial" charset="0"/>
                <a:cs typeface="Arial" charset="0"/>
              </a:rPr>
              <a:t>Protecting the Environment</a:t>
            </a:r>
          </a:p>
          <a:p>
            <a:pPr marL="404813" indent="-404813">
              <a:lnSpc>
                <a:spcPct val="95000"/>
              </a:lnSpc>
              <a:buFont typeface="Wingdings" pitchFamily="2" charset="2"/>
              <a:buChar char="u"/>
            </a:pPr>
            <a:r>
              <a:rPr lang="en-US" altLang="en-US" dirty="0">
                <a:latin typeface="Arial" charset="0"/>
                <a:cs typeface="Arial" charset="0"/>
              </a:rPr>
              <a:t>Reporting Accidents</a:t>
            </a:r>
          </a:p>
          <a:p>
            <a:pPr marL="404813" indent="-404813">
              <a:lnSpc>
                <a:spcPct val="95000"/>
              </a:lnSpc>
              <a:buFont typeface="Wingdings" pitchFamily="2" charset="2"/>
              <a:buChar char="u"/>
            </a:pPr>
            <a:r>
              <a:rPr lang="en-US" altLang="en-US" dirty="0">
                <a:latin typeface="Arial" charset="0"/>
                <a:cs typeface="Arial" charset="0"/>
              </a:rPr>
              <a:t>Penalties and Enforcement</a:t>
            </a:r>
          </a:p>
        </p:txBody>
      </p:sp>
      <p:sp>
        <p:nvSpPr>
          <p:cNvPr id="2" name="Slide Number Placeholder 1">
            <a:extLst>
              <a:ext uri="{FF2B5EF4-FFF2-40B4-BE49-F238E27FC236}">
                <a16:creationId xmlns:a16="http://schemas.microsoft.com/office/drawing/2014/main" id="{407EE05A-5C53-4EE1-B77D-35DC9B00874F}"/>
              </a:ext>
            </a:extLst>
          </p:cNvPr>
          <p:cNvSpPr>
            <a:spLocks noGrp="1"/>
          </p:cNvSpPr>
          <p:nvPr>
            <p:ph type="sldNum" sz="quarter" idx="12"/>
          </p:nvPr>
        </p:nvSpPr>
        <p:spPr/>
        <p:txBody>
          <a:bodyPr/>
          <a:lstStyle/>
          <a:p>
            <a:fld id="{A105481A-E4A8-4C5A-A5A8-526C7AC60F8D}" type="slidenum">
              <a:rPr lang="en-US" altLang="en-US" smtClean="0"/>
              <a:pPr/>
              <a:t>4</a:t>
            </a:fld>
            <a:endParaRPr lang="en-US" altLang="en-US"/>
          </a:p>
        </p:txBody>
      </p:sp>
      <p:sp>
        <p:nvSpPr>
          <p:cNvPr id="3" name="Footer Placeholder 2">
            <a:extLst>
              <a:ext uri="{FF2B5EF4-FFF2-40B4-BE49-F238E27FC236}">
                <a16:creationId xmlns:a16="http://schemas.microsoft.com/office/drawing/2014/main" id="{04892426-269D-4BBA-AAF4-5DCD05A7D840}"/>
              </a:ext>
            </a:extLst>
          </p:cNvPr>
          <p:cNvSpPr>
            <a:spLocks noGrp="1"/>
          </p:cNvSpPr>
          <p:nvPr>
            <p:ph type="ftr" sz="quarter" idx="11"/>
          </p:nvPr>
        </p:nvSpPr>
        <p:spPr/>
        <p:txBody>
          <a:bodyPr/>
          <a:lstStyle/>
          <a:p>
            <a:r>
              <a:rPr lang="en-US" altLang="en-US" dirty="0"/>
              <a:t>Presentation Provided by the State of Tennessee</a:t>
            </a:r>
          </a:p>
        </p:txBody>
      </p:sp>
    </p:spTree>
    <p:extLst>
      <p:ext uri="{BB962C8B-B14F-4D97-AF65-F5344CB8AC3E}">
        <p14:creationId xmlns:p14="http://schemas.microsoft.com/office/powerpoint/2010/main" val="23670738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itle 4"/>
          <p:cNvSpPr>
            <a:spLocks noGrp="1"/>
          </p:cNvSpPr>
          <p:nvPr>
            <p:ph type="title"/>
          </p:nvPr>
        </p:nvSpPr>
        <p:spPr/>
        <p:txBody>
          <a:bodyPr/>
          <a:lstStyle/>
          <a:p>
            <a:r>
              <a:rPr lang="en-US" altLang="en-US"/>
              <a:t>Personal Flotation Devices (PFDs)</a:t>
            </a:r>
          </a:p>
        </p:txBody>
      </p:sp>
      <p:sp>
        <p:nvSpPr>
          <p:cNvPr id="195587" name="Text Placeholder 5"/>
          <p:cNvSpPr>
            <a:spLocks noGrp="1"/>
          </p:cNvSpPr>
          <p:nvPr>
            <p:ph type="body" idx="1"/>
          </p:nvPr>
        </p:nvSpPr>
        <p:spPr>
          <a:xfrm>
            <a:off x="457200" y="1535113"/>
            <a:ext cx="4419600" cy="827087"/>
          </a:xfrm>
        </p:spPr>
        <p:txBody>
          <a:bodyPr/>
          <a:lstStyle/>
          <a:p>
            <a:r>
              <a:rPr lang="en-US" altLang="en-US">
                <a:latin typeface="Arial" charset="0"/>
                <a:cs typeface="Arial" charset="0"/>
              </a:rPr>
              <a:t>Type IV: Throwable Devices</a:t>
            </a:r>
          </a:p>
        </p:txBody>
      </p:sp>
      <p:sp>
        <p:nvSpPr>
          <p:cNvPr id="195588" name="Content Placeholder 6"/>
          <p:cNvSpPr>
            <a:spLocks noGrp="1"/>
          </p:cNvSpPr>
          <p:nvPr>
            <p:ph sz="half" idx="2"/>
          </p:nvPr>
        </p:nvSpPr>
        <p:spPr/>
        <p:txBody>
          <a:bodyPr/>
          <a:lstStyle/>
          <a:p>
            <a:pPr>
              <a:spcBef>
                <a:spcPct val="100000"/>
              </a:spcBef>
            </a:pPr>
            <a:r>
              <a:rPr lang="en-US" altLang="en-US" sz="2400" dirty="0">
                <a:latin typeface="Arial" charset="0"/>
                <a:cs typeface="Arial" charset="0"/>
              </a:rPr>
              <a:t>Cushions or ring buoys designed to be thrown to someone in trouble</a:t>
            </a:r>
          </a:p>
          <a:p>
            <a:pPr>
              <a:spcBef>
                <a:spcPct val="100000"/>
              </a:spcBef>
            </a:pPr>
            <a:r>
              <a:rPr lang="en-US" altLang="en-US" sz="2400" dirty="0">
                <a:latin typeface="Arial" charset="0"/>
                <a:cs typeface="Arial" charset="0"/>
              </a:rPr>
              <a:t>Not for long hours in rough waters, non-swimmers or </a:t>
            </a:r>
            <a:br>
              <a:rPr lang="en-US" altLang="en-US" sz="2400" dirty="0">
                <a:latin typeface="Arial" charset="0"/>
                <a:cs typeface="Arial" charset="0"/>
              </a:rPr>
            </a:br>
            <a:r>
              <a:rPr lang="en-US" altLang="en-US" sz="2400" dirty="0">
                <a:latin typeface="Arial" charset="0"/>
                <a:cs typeface="Arial" charset="0"/>
              </a:rPr>
              <a:t>the unconscious</a:t>
            </a:r>
          </a:p>
        </p:txBody>
      </p:sp>
      <p:pic>
        <p:nvPicPr>
          <p:cNvPr id="195589" name="Content Placeholder 5" descr="pfd_type_iv_ring.jpg"/>
          <p:cNvPicPr>
            <a:picLocks noGrp="1" noChangeAspect="1"/>
          </p:cNvPicPr>
          <p:nvPr>
            <p:ph sz="quarter" idx="4"/>
          </p:nvPr>
        </p:nvPicPr>
        <p:blipFill>
          <a:blip r:embed="rId2" cstate="email">
            <a:extLst>
              <a:ext uri="{28A0092B-C50C-407E-A947-70E740481C1C}">
                <a14:useLocalDpi xmlns:a14="http://schemas.microsoft.com/office/drawing/2010/main"/>
              </a:ext>
            </a:extLst>
          </a:blip>
          <a:stretch>
            <a:fillRect/>
          </a:stretch>
        </p:blipFill>
        <p:spPr>
          <a:xfrm>
            <a:off x="4623665" y="3729058"/>
            <a:ext cx="3887788" cy="2788839"/>
          </a:xfrm>
        </p:spPr>
      </p:pic>
      <p:pic>
        <p:nvPicPr>
          <p:cNvPr id="195590" name="Picture 6" descr="pfd_type_iv_cushion.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1200" y="1946347"/>
            <a:ext cx="2224087" cy="1655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DCCA4952-A013-4A7C-BEDA-DD4EE41E6064}"/>
              </a:ext>
            </a:extLst>
          </p:cNvPr>
          <p:cNvSpPr>
            <a:spLocks noGrp="1"/>
          </p:cNvSpPr>
          <p:nvPr>
            <p:ph type="sldNum" sz="quarter" idx="12"/>
          </p:nvPr>
        </p:nvSpPr>
        <p:spPr/>
        <p:txBody>
          <a:bodyPr/>
          <a:lstStyle/>
          <a:p>
            <a:fld id="{C3C72967-816D-4691-91A2-7A50C066E0C5}" type="slidenum">
              <a:rPr lang="en-US" altLang="en-US" smtClean="0"/>
              <a:pPr/>
              <a:t>40</a:t>
            </a:fld>
            <a:endParaRPr lang="en-US" altLang="en-US"/>
          </a:p>
        </p:txBody>
      </p:sp>
      <p:sp>
        <p:nvSpPr>
          <p:cNvPr id="3" name="Footer Placeholder 2">
            <a:extLst>
              <a:ext uri="{FF2B5EF4-FFF2-40B4-BE49-F238E27FC236}">
                <a16:creationId xmlns:a16="http://schemas.microsoft.com/office/drawing/2014/main" id="{985E7093-C78F-4CB4-B93B-AECB9F86DC15}"/>
              </a:ext>
            </a:extLst>
          </p:cNvPr>
          <p:cNvSpPr>
            <a:spLocks noGrp="1"/>
          </p:cNvSpPr>
          <p:nvPr>
            <p:ph type="ftr" sz="quarter" idx="11"/>
          </p:nvPr>
        </p:nvSpPr>
        <p:spPr>
          <a:xfrm>
            <a:off x="1447800" y="6189663"/>
            <a:ext cx="2895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19051860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Title 4"/>
          <p:cNvSpPr>
            <a:spLocks noGrp="1"/>
          </p:cNvSpPr>
          <p:nvPr>
            <p:ph type="title"/>
          </p:nvPr>
        </p:nvSpPr>
        <p:spPr/>
        <p:txBody>
          <a:bodyPr/>
          <a:lstStyle/>
          <a:p>
            <a:r>
              <a:rPr lang="en-US" altLang="en-US" dirty="0"/>
              <a:t>Personal Flotation Devices (PFDs)</a:t>
            </a:r>
          </a:p>
        </p:txBody>
      </p:sp>
      <p:sp>
        <p:nvSpPr>
          <p:cNvPr id="196611" name="Text Placeholder 7"/>
          <p:cNvSpPr>
            <a:spLocks noGrp="1"/>
          </p:cNvSpPr>
          <p:nvPr>
            <p:ph type="body" idx="1"/>
          </p:nvPr>
        </p:nvSpPr>
        <p:spPr>
          <a:xfrm>
            <a:off x="3810000" y="1746467"/>
            <a:ext cx="4876800" cy="827087"/>
          </a:xfrm>
        </p:spPr>
        <p:txBody>
          <a:bodyPr/>
          <a:lstStyle/>
          <a:p>
            <a:r>
              <a:rPr lang="en-US" altLang="en-US" dirty="0">
                <a:latin typeface="Arial" charset="0"/>
                <a:cs typeface="Arial" charset="0"/>
              </a:rPr>
              <a:t>Type V: Special-Use Devices (Wearable Life Jackets)</a:t>
            </a:r>
          </a:p>
        </p:txBody>
      </p:sp>
      <p:pic>
        <p:nvPicPr>
          <p:cNvPr id="196613" name="Content Placeholder 5" descr="pfd_type_v.jpg"/>
          <p:cNvPicPr>
            <a:picLocks noGrp="1" noChangeAspect="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1295400" y="2743200"/>
            <a:ext cx="2386013" cy="2759075"/>
          </a:xfrm>
        </p:spPr>
      </p:pic>
      <p:sp>
        <p:nvSpPr>
          <p:cNvPr id="196612" name="Content Placeholder 8"/>
          <p:cNvSpPr>
            <a:spLocks noGrp="1"/>
          </p:cNvSpPr>
          <p:nvPr>
            <p:ph sz="quarter" idx="4"/>
          </p:nvPr>
        </p:nvSpPr>
        <p:spPr>
          <a:xfrm>
            <a:off x="3886200" y="2743200"/>
            <a:ext cx="4876800" cy="4343400"/>
          </a:xfrm>
        </p:spPr>
        <p:txBody>
          <a:bodyPr/>
          <a:lstStyle/>
          <a:p>
            <a:pPr marL="341313" indent="-341313">
              <a:spcBef>
                <a:spcPct val="100000"/>
              </a:spcBef>
            </a:pPr>
            <a:r>
              <a:rPr lang="en-US" altLang="en-US" sz="2400" dirty="0">
                <a:latin typeface="Arial" charset="0"/>
                <a:cs typeface="Arial" charset="0"/>
              </a:rPr>
              <a:t>Designed for specific activities</a:t>
            </a:r>
          </a:p>
          <a:p>
            <a:pPr marL="341313" indent="-341313">
              <a:spcBef>
                <a:spcPct val="100000"/>
              </a:spcBef>
            </a:pPr>
            <a:r>
              <a:rPr lang="en-US" altLang="en-US" sz="2400" dirty="0">
                <a:latin typeface="Arial" charset="0"/>
                <a:cs typeface="Arial" charset="0"/>
              </a:rPr>
              <a:t>Some designed to inflate when you enter water</a:t>
            </a:r>
          </a:p>
          <a:p>
            <a:pPr marL="341313" indent="-341313">
              <a:spcBef>
                <a:spcPct val="100000"/>
              </a:spcBef>
            </a:pPr>
            <a:r>
              <a:rPr lang="en-US" altLang="en-US" sz="2400" dirty="0">
                <a:latin typeface="Arial" charset="0"/>
                <a:cs typeface="Arial" charset="0"/>
              </a:rPr>
              <a:t>To be acceptable, Type V PFDs must be used in accordance with their label</a:t>
            </a:r>
          </a:p>
        </p:txBody>
      </p:sp>
      <p:sp>
        <p:nvSpPr>
          <p:cNvPr id="2" name="Slide Number Placeholder 1">
            <a:extLst>
              <a:ext uri="{FF2B5EF4-FFF2-40B4-BE49-F238E27FC236}">
                <a16:creationId xmlns:a16="http://schemas.microsoft.com/office/drawing/2014/main" id="{97543575-4C64-4B5D-AE13-1EE43B93DCA3}"/>
              </a:ext>
            </a:extLst>
          </p:cNvPr>
          <p:cNvSpPr>
            <a:spLocks noGrp="1"/>
          </p:cNvSpPr>
          <p:nvPr>
            <p:ph type="sldNum" sz="quarter" idx="12"/>
          </p:nvPr>
        </p:nvSpPr>
        <p:spPr/>
        <p:txBody>
          <a:bodyPr/>
          <a:lstStyle/>
          <a:p>
            <a:fld id="{C3C72967-816D-4691-91A2-7A50C066E0C5}" type="slidenum">
              <a:rPr lang="en-US" altLang="en-US" smtClean="0"/>
              <a:pPr/>
              <a:t>41</a:t>
            </a:fld>
            <a:endParaRPr lang="en-US" altLang="en-US"/>
          </a:p>
        </p:txBody>
      </p:sp>
      <p:sp>
        <p:nvSpPr>
          <p:cNvPr id="3" name="Footer Placeholder 2">
            <a:extLst>
              <a:ext uri="{FF2B5EF4-FFF2-40B4-BE49-F238E27FC236}">
                <a16:creationId xmlns:a16="http://schemas.microsoft.com/office/drawing/2014/main" id="{3F63B7BE-68D8-4C6C-8B9E-BC07600152DA}"/>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459640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p:txBody>
          <a:bodyPr/>
          <a:lstStyle/>
          <a:p>
            <a:r>
              <a:rPr lang="en-US" altLang="en-US"/>
              <a:t>PFD Requirements</a:t>
            </a:r>
          </a:p>
        </p:txBody>
      </p:sp>
      <p:sp>
        <p:nvSpPr>
          <p:cNvPr id="197635" name="Rectangle 3"/>
          <p:cNvSpPr>
            <a:spLocks noGrp="1" noChangeArrowheads="1"/>
          </p:cNvSpPr>
          <p:nvPr>
            <p:ph idx="1"/>
          </p:nvPr>
        </p:nvSpPr>
        <p:spPr>
          <a:xfrm>
            <a:off x="699655" y="2087418"/>
            <a:ext cx="8229600" cy="4800600"/>
          </a:xfrm>
        </p:spPr>
        <p:txBody>
          <a:bodyPr/>
          <a:lstStyle/>
          <a:p>
            <a:pPr>
              <a:spcBef>
                <a:spcPts val="1800"/>
              </a:spcBef>
            </a:pPr>
            <a:r>
              <a:rPr lang="en-US" altLang="en-US" sz="2400" dirty="0">
                <a:latin typeface="Arial" charset="0"/>
                <a:cs typeface="Arial" charset="0"/>
              </a:rPr>
              <a:t>All </a:t>
            </a:r>
            <a:r>
              <a:rPr lang="en-US" altLang="en-US" sz="2400" dirty="0">
                <a:latin typeface="Arial" charset="0"/>
                <a:cs typeface="Times New Roman" pitchFamily="18" charset="0"/>
              </a:rPr>
              <a:t>vessel</a:t>
            </a:r>
            <a:r>
              <a:rPr lang="en-US" altLang="en-US" sz="2400" dirty="0">
                <a:latin typeface="Arial" charset="0"/>
                <a:cs typeface="Arial" charset="0"/>
              </a:rPr>
              <a:t>s must carry at least one wearable Type I, II, III, or V USCG–approved PFD for each person on board.</a:t>
            </a:r>
          </a:p>
          <a:p>
            <a:pPr>
              <a:spcBef>
                <a:spcPts val="1800"/>
              </a:spcBef>
            </a:pPr>
            <a:r>
              <a:rPr lang="en-US" altLang="en-US" sz="2400" dirty="0">
                <a:latin typeface="Arial" charset="0"/>
                <a:cs typeface="Arial" charset="0"/>
              </a:rPr>
              <a:t>In addition, one Type IV (throwable) USCG–approved PFD must be on board and immediately available on vessels 16 feet or longer (except canoes and kayaks). </a:t>
            </a:r>
          </a:p>
          <a:p>
            <a:pPr>
              <a:spcBef>
                <a:spcPts val="1800"/>
              </a:spcBef>
            </a:pPr>
            <a:r>
              <a:rPr lang="en-US" altLang="en-US" sz="2400" dirty="0">
                <a:latin typeface="Arial" charset="0"/>
                <a:cs typeface="Arial" charset="0"/>
              </a:rPr>
              <a:t>All PFDs must be in good and serviceable condition and must be readily accessible. PFDs must be of the proper size for the intended wearer. Sizing is based on body weight and chest size.</a:t>
            </a:r>
          </a:p>
        </p:txBody>
      </p:sp>
      <p:sp>
        <p:nvSpPr>
          <p:cNvPr id="2" name="Slide Number Placeholder 1">
            <a:extLst>
              <a:ext uri="{FF2B5EF4-FFF2-40B4-BE49-F238E27FC236}">
                <a16:creationId xmlns:a16="http://schemas.microsoft.com/office/drawing/2014/main" id="{55F3162D-A1E7-4D90-AFDE-E5894F5618AD}"/>
              </a:ext>
            </a:extLst>
          </p:cNvPr>
          <p:cNvSpPr>
            <a:spLocks noGrp="1"/>
          </p:cNvSpPr>
          <p:nvPr>
            <p:ph type="sldNum" sz="quarter" idx="12"/>
          </p:nvPr>
        </p:nvSpPr>
        <p:spPr/>
        <p:txBody>
          <a:bodyPr/>
          <a:lstStyle/>
          <a:p>
            <a:fld id="{A105481A-E4A8-4C5A-A5A8-526C7AC60F8D}" type="slidenum">
              <a:rPr lang="en-US" altLang="en-US" smtClean="0"/>
              <a:pPr/>
              <a:t>42</a:t>
            </a:fld>
            <a:endParaRPr lang="en-US" altLang="en-US"/>
          </a:p>
        </p:txBody>
      </p:sp>
      <p:sp>
        <p:nvSpPr>
          <p:cNvPr id="3" name="Footer Placeholder 2">
            <a:extLst>
              <a:ext uri="{FF2B5EF4-FFF2-40B4-BE49-F238E27FC236}">
                <a16:creationId xmlns:a16="http://schemas.microsoft.com/office/drawing/2014/main" id="{A7E724B7-8599-4894-98BB-40F7B9C04CC1}"/>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104076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US" altLang="en-US"/>
              <a:t>PFD Requirements</a:t>
            </a:r>
          </a:p>
        </p:txBody>
      </p:sp>
      <p:sp>
        <p:nvSpPr>
          <p:cNvPr id="198659" name="Rectangle 3"/>
          <p:cNvSpPr>
            <a:spLocks noGrp="1" noChangeArrowheads="1"/>
          </p:cNvSpPr>
          <p:nvPr>
            <p:ph idx="1"/>
          </p:nvPr>
        </p:nvSpPr>
        <p:spPr>
          <a:xfrm>
            <a:off x="457200" y="1600200"/>
            <a:ext cx="6070600" cy="4914900"/>
          </a:xfrm>
        </p:spPr>
        <p:txBody>
          <a:bodyPr/>
          <a:lstStyle/>
          <a:p>
            <a:r>
              <a:rPr lang="en-US" altLang="en-US" sz="2400" dirty="0">
                <a:latin typeface="Arial" charset="0"/>
                <a:cs typeface="Arial" charset="0"/>
              </a:rPr>
              <a:t>Children 12 and younger must wear a USCG–approved life jacket at all times while on the open deck of a recreational vessel that is not anchored, moored, or aground</a:t>
            </a:r>
          </a:p>
          <a:p>
            <a:r>
              <a:rPr lang="en-US" altLang="en-US" sz="2400" dirty="0">
                <a:latin typeface="Arial" charset="0"/>
                <a:cs typeface="Arial" charset="0"/>
              </a:rPr>
              <a:t>A USCG–approved life jacket must be worn by each person on board vessels being operated within specifically marked areas below dams</a:t>
            </a:r>
          </a:p>
        </p:txBody>
      </p:sp>
      <p:pic>
        <p:nvPicPr>
          <p:cNvPr id="198660" name="Picture 3" descr="fitting_pfd.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69100" y="1422400"/>
            <a:ext cx="1901825" cy="4559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317128A4-E9A3-42DC-915C-002DB6C9F756}"/>
              </a:ext>
            </a:extLst>
          </p:cNvPr>
          <p:cNvSpPr>
            <a:spLocks noGrp="1"/>
          </p:cNvSpPr>
          <p:nvPr>
            <p:ph type="sldNum" sz="quarter" idx="12"/>
          </p:nvPr>
        </p:nvSpPr>
        <p:spPr/>
        <p:txBody>
          <a:bodyPr/>
          <a:lstStyle/>
          <a:p>
            <a:fld id="{A105481A-E4A8-4C5A-A5A8-526C7AC60F8D}" type="slidenum">
              <a:rPr lang="en-US" altLang="en-US" smtClean="0"/>
              <a:pPr/>
              <a:t>43</a:t>
            </a:fld>
            <a:endParaRPr lang="en-US" altLang="en-US"/>
          </a:p>
        </p:txBody>
      </p:sp>
      <p:sp>
        <p:nvSpPr>
          <p:cNvPr id="3" name="Footer Placeholder 2">
            <a:extLst>
              <a:ext uri="{FF2B5EF4-FFF2-40B4-BE49-F238E27FC236}">
                <a16:creationId xmlns:a16="http://schemas.microsoft.com/office/drawing/2014/main" id="{BE1805CD-DCA1-4620-987A-4D616948862D}"/>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2749961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r>
              <a:rPr lang="en-US" altLang="en-US"/>
              <a:t>PFD Requirements</a:t>
            </a:r>
            <a:endParaRPr lang="en-US" altLang="en-US" sz="2400"/>
          </a:p>
        </p:txBody>
      </p:sp>
      <p:sp>
        <p:nvSpPr>
          <p:cNvPr id="199683" name="Rectangle 3"/>
          <p:cNvSpPr>
            <a:spLocks noGrp="1" noChangeArrowheads="1"/>
          </p:cNvSpPr>
          <p:nvPr>
            <p:ph idx="1"/>
          </p:nvPr>
        </p:nvSpPr>
        <p:spPr>
          <a:xfrm>
            <a:off x="457200" y="1562100"/>
            <a:ext cx="8229600" cy="4914900"/>
          </a:xfrm>
        </p:spPr>
        <p:txBody>
          <a:bodyPr/>
          <a:lstStyle/>
          <a:p>
            <a:pPr>
              <a:spcBef>
                <a:spcPts val="3600"/>
              </a:spcBef>
            </a:pPr>
            <a:r>
              <a:rPr lang="en-US" altLang="en-US" sz="2400" dirty="0">
                <a:latin typeface="Arial" charset="0"/>
                <a:cs typeface="Arial" charset="0"/>
              </a:rPr>
              <a:t>Each person on board a PWC must wear a USCG–approved wearable Type I, II, or III PFD.</a:t>
            </a:r>
          </a:p>
          <a:p>
            <a:pPr>
              <a:spcBef>
                <a:spcPts val="3600"/>
              </a:spcBef>
            </a:pPr>
            <a:r>
              <a:rPr lang="en-US" altLang="en-US" sz="2400" dirty="0">
                <a:latin typeface="Arial" charset="0"/>
                <a:cs typeface="Arial" charset="0"/>
              </a:rPr>
              <a:t>Inflatable PFDs are not approved for PWC use, whitewater activities, or persons younger than 16. Not recommended for non-swimmers. </a:t>
            </a:r>
          </a:p>
          <a:p>
            <a:pPr>
              <a:spcBef>
                <a:spcPts val="3600"/>
              </a:spcBef>
            </a:pPr>
            <a:r>
              <a:rPr lang="en-US" altLang="en-US" sz="2400" dirty="0">
                <a:latin typeface="Arial" charset="0"/>
                <a:cs typeface="Arial" charset="0"/>
              </a:rPr>
              <a:t>A ski belt may not be counted as one of the required PFDs on board your vessel. A ski belt may be worn while skiing, but an approved PFD for the skier must be on board the vessel.</a:t>
            </a:r>
          </a:p>
        </p:txBody>
      </p:sp>
      <p:sp>
        <p:nvSpPr>
          <p:cNvPr id="2" name="Slide Number Placeholder 1">
            <a:extLst>
              <a:ext uri="{FF2B5EF4-FFF2-40B4-BE49-F238E27FC236}">
                <a16:creationId xmlns:a16="http://schemas.microsoft.com/office/drawing/2014/main" id="{2ECC52B8-6FE3-4455-93D4-D4363566857C}"/>
              </a:ext>
            </a:extLst>
          </p:cNvPr>
          <p:cNvSpPr>
            <a:spLocks noGrp="1"/>
          </p:cNvSpPr>
          <p:nvPr>
            <p:ph type="sldNum" sz="quarter" idx="12"/>
          </p:nvPr>
        </p:nvSpPr>
        <p:spPr/>
        <p:txBody>
          <a:bodyPr/>
          <a:lstStyle/>
          <a:p>
            <a:fld id="{A105481A-E4A8-4C5A-A5A8-526C7AC60F8D}" type="slidenum">
              <a:rPr lang="en-US" altLang="en-US" smtClean="0"/>
              <a:pPr/>
              <a:t>44</a:t>
            </a:fld>
            <a:endParaRPr lang="en-US" altLang="en-US"/>
          </a:p>
        </p:txBody>
      </p:sp>
      <p:sp>
        <p:nvSpPr>
          <p:cNvPr id="3" name="Footer Placeholder 2">
            <a:extLst>
              <a:ext uri="{FF2B5EF4-FFF2-40B4-BE49-F238E27FC236}">
                <a16:creationId xmlns:a16="http://schemas.microsoft.com/office/drawing/2014/main" id="{BF2E369D-50EC-4975-B3CF-5A3A953A7B39}"/>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0728227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Title 1"/>
          <p:cNvSpPr>
            <a:spLocks noGrp="1"/>
          </p:cNvSpPr>
          <p:nvPr>
            <p:ph type="title"/>
          </p:nvPr>
        </p:nvSpPr>
        <p:spPr/>
        <p:txBody>
          <a:bodyPr/>
          <a:lstStyle/>
          <a:p>
            <a:r>
              <a:rPr lang="en-US" altLang="en-US"/>
              <a:t>PFD Requirements</a:t>
            </a:r>
          </a:p>
        </p:txBody>
      </p:sp>
      <p:sp>
        <p:nvSpPr>
          <p:cNvPr id="200707" name="Content Placeholder 2"/>
          <p:cNvSpPr>
            <a:spLocks noGrp="1"/>
          </p:cNvSpPr>
          <p:nvPr>
            <p:ph idx="1"/>
          </p:nvPr>
        </p:nvSpPr>
        <p:spPr/>
        <p:txBody>
          <a:bodyPr/>
          <a:lstStyle/>
          <a:p>
            <a:r>
              <a:rPr lang="en-US" altLang="en-US" sz="2400" dirty="0">
                <a:latin typeface="Arial" charset="0"/>
                <a:cs typeface="Arial" charset="0"/>
              </a:rPr>
              <a:t>An emergency situation (rough water, rapid onset of bad weather, or dangerous boating traffic) can occur suddenly—leaving little or no time to put on life jackets.</a:t>
            </a:r>
          </a:p>
          <a:p>
            <a:r>
              <a:rPr lang="en-US" altLang="en-US" sz="2400" dirty="0">
                <a:latin typeface="Arial" charset="0"/>
                <a:cs typeface="Arial" charset="0"/>
              </a:rPr>
              <a:t>Life jackets are very difficult to put </a:t>
            </a:r>
            <a:br>
              <a:rPr lang="en-US" altLang="en-US" sz="2400" dirty="0">
                <a:latin typeface="Arial" charset="0"/>
                <a:cs typeface="Arial" charset="0"/>
              </a:rPr>
            </a:br>
            <a:r>
              <a:rPr lang="en-US" altLang="en-US" sz="2400" dirty="0">
                <a:latin typeface="Arial" charset="0"/>
                <a:cs typeface="Arial" charset="0"/>
              </a:rPr>
              <a:t>on once you are in the water. Be a </a:t>
            </a:r>
            <a:br>
              <a:rPr lang="en-US" altLang="en-US" sz="2400" dirty="0">
                <a:latin typeface="Arial" charset="0"/>
                <a:cs typeface="Arial" charset="0"/>
              </a:rPr>
            </a:br>
            <a:r>
              <a:rPr lang="en-US" altLang="en-US" sz="2400" dirty="0">
                <a:latin typeface="Arial" charset="0"/>
                <a:cs typeface="Arial" charset="0"/>
              </a:rPr>
              <a:t>smart boater, and have </a:t>
            </a:r>
            <a:r>
              <a:rPr lang="en-US" altLang="en-US" sz="2400" b="0" dirty="0">
                <a:latin typeface="Arial Black" pitchFamily="34" charset="0"/>
                <a:cs typeface="Arial" charset="0"/>
              </a:rPr>
              <a:t>everyone</a:t>
            </a:r>
            <a:r>
              <a:rPr lang="en-US" altLang="en-US" sz="2400" dirty="0">
                <a:latin typeface="Arial" charset="0"/>
                <a:cs typeface="Arial" charset="0"/>
              </a:rPr>
              <a:t> </a:t>
            </a:r>
            <a:br>
              <a:rPr lang="en-US" altLang="en-US" sz="2400" dirty="0">
                <a:latin typeface="Arial" charset="0"/>
                <a:cs typeface="Arial" charset="0"/>
              </a:rPr>
            </a:br>
            <a:r>
              <a:rPr lang="en-US" altLang="en-US" sz="2400" dirty="0">
                <a:latin typeface="Arial" charset="0"/>
                <a:cs typeface="Arial" charset="0"/>
              </a:rPr>
              <a:t>on board your vessel wear their life </a:t>
            </a:r>
            <a:br>
              <a:rPr lang="en-US" altLang="en-US" sz="2400" dirty="0">
                <a:latin typeface="Arial" charset="0"/>
                <a:cs typeface="Arial" charset="0"/>
              </a:rPr>
            </a:br>
            <a:r>
              <a:rPr lang="en-US" altLang="en-US" sz="2400" dirty="0">
                <a:latin typeface="Arial" charset="0"/>
                <a:cs typeface="Arial" charset="0"/>
              </a:rPr>
              <a:t>jackets at all times.</a:t>
            </a:r>
          </a:p>
        </p:txBody>
      </p:sp>
      <p:pic>
        <p:nvPicPr>
          <p:cNvPr id="200708" name="Picture 4" descr="pfd_type_iii.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23050" y="3492500"/>
            <a:ext cx="1703388" cy="2438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5FDDC605-4164-4BF0-9187-05FF06020DD1}"/>
              </a:ext>
            </a:extLst>
          </p:cNvPr>
          <p:cNvSpPr>
            <a:spLocks noGrp="1"/>
          </p:cNvSpPr>
          <p:nvPr>
            <p:ph type="sldNum" sz="quarter" idx="12"/>
          </p:nvPr>
        </p:nvSpPr>
        <p:spPr/>
        <p:txBody>
          <a:bodyPr/>
          <a:lstStyle/>
          <a:p>
            <a:fld id="{A105481A-E4A8-4C5A-A5A8-526C7AC60F8D}" type="slidenum">
              <a:rPr lang="en-US" altLang="en-US" smtClean="0"/>
              <a:pPr/>
              <a:t>45</a:t>
            </a:fld>
            <a:endParaRPr lang="en-US" altLang="en-US"/>
          </a:p>
        </p:txBody>
      </p:sp>
      <p:sp>
        <p:nvSpPr>
          <p:cNvPr id="3" name="Footer Placeholder 2">
            <a:extLst>
              <a:ext uri="{FF2B5EF4-FFF2-40B4-BE49-F238E27FC236}">
                <a16:creationId xmlns:a16="http://schemas.microsoft.com/office/drawing/2014/main" id="{56CD3F4A-D2EA-4D28-8AB5-D8EA5624790E}"/>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722506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itle 6"/>
          <p:cNvSpPr>
            <a:spLocks noGrp="1"/>
          </p:cNvSpPr>
          <p:nvPr>
            <p:ph type="title"/>
          </p:nvPr>
        </p:nvSpPr>
        <p:spPr/>
        <p:txBody>
          <a:bodyPr/>
          <a:lstStyle/>
          <a:p>
            <a:r>
              <a:rPr lang="en-US" altLang="en-US"/>
              <a:t>Fire Extinguishers</a:t>
            </a:r>
          </a:p>
        </p:txBody>
      </p:sp>
      <p:sp>
        <p:nvSpPr>
          <p:cNvPr id="201731" name="Content Placeholder 7"/>
          <p:cNvSpPr>
            <a:spLocks noGrp="1"/>
          </p:cNvSpPr>
          <p:nvPr>
            <p:ph idx="1"/>
          </p:nvPr>
        </p:nvSpPr>
        <p:spPr>
          <a:xfrm>
            <a:off x="457200" y="1600200"/>
            <a:ext cx="8229600" cy="4800600"/>
          </a:xfrm>
        </p:spPr>
        <p:txBody>
          <a:bodyPr/>
          <a:lstStyle/>
          <a:p>
            <a:pPr marL="341313" indent="-341313" eaLnBrk="1" hangingPunct="1">
              <a:tabLst>
                <a:tab pos="1828800" algn="l"/>
              </a:tabLst>
            </a:pPr>
            <a:r>
              <a:rPr lang="en-US" altLang="en-US" sz="2400" dirty="0">
                <a:latin typeface="Arial" charset="0"/>
                <a:cs typeface="Arial" charset="0"/>
              </a:rPr>
              <a:t>Extinguishers are classified by a letter and number symbol</a:t>
            </a:r>
          </a:p>
          <a:p>
            <a:pPr marL="341313" indent="-341313" eaLnBrk="1" hangingPunct="1">
              <a:tabLst>
                <a:tab pos="1828800" algn="l"/>
              </a:tabLst>
            </a:pPr>
            <a:r>
              <a:rPr lang="en-US" altLang="en-US" sz="2400" dirty="0">
                <a:latin typeface="Arial" charset="0"/>
                <a:cs typeface="Arial" charset="0"/>
              </a:rPr>
              <a:t>Number indicates the relative size of the extinguisher</a:t>
            </a:r>
          </a:p>
          <a:p>
            <a:pPr marL="341313" indent="-341313" eaLnBrk="1" hangingPunct="1">
              <a:tabLst>
                <a:tab pos="1828800" algn="l"/>
              </a:tabLst>
            </a:pPr>
            <a:r>
              <a:rPr lang="en-US" altLang="en-US" sz="2400" dirty="0">
                <a:latin typeface="Arial" charset="0"/>
                <a:cs typeface="Arial" charset="0"/>
              </a:rPr>
              <a:t>Letter indicates type of fire it will extinguish</a:t>
            </a:r>
          </a:p>
          <a:p>
            <a:pPr marL="741363" lvl="1" indent="-341313" eaLnBrk="1" hangingPunct="1">
              <a:tabLst>
                <a:tab pos="1828800" algn="l"/>
              </a:tabLst>
            </a:pPr>
            <a:r>
              <a:rPr lang="en-US" altLang="en-US" sz="2400" b="0" dirty="0">
                <a:latin typeface="Arial Black" pitchFamily="34" charset="0"/>
                <a:cs typeface="Arial" charset="0"/>
              </a:rPr>
              <a:t>Type A</a:t>
            </a:r>
            <a:r>
              <a:rPr lang="en-US" altLang="en-US" sz="2400" dirty="0">
                <a:latin typeface="Arial" charset="0"/>
                <a:cs typeface="Arial" charset="0"/>
              </a:rPr>
              <a:t>: Fires of combustible solids like wood</a:t>
            </a:r>
          </a:p>
          <a:p>
            <a:pPr marL="741363" lvl="1" indent="-341313" eaLnBrk="1" hangingPunct="1">
              <a:tabLst>
                <a:tab pos="1828800" algn="l"/>
              </a:tabLst>
            </a:pPr>
            <a:r>
              <a:rPr lang="en-US" altLang="en-US" sz="2400" b="0" dirty="0">
                <a:latin typeface="Arial Black" pitchFamily="34" charset="0"/>
                <a:cs typeface="Arial" charset="0"/>
              </a:rPr>
              <a:t>Type B</a:t>
            </a:r>
            <a:r>
              <a:rPr lang="en-US" altLang="en-US" sz="2400" dirty="0">
                <a:latin typeface="Arial" charset="0"/>
                <a:cs typeface="Arial" charset="0"/>
              </a:rPr>
              <a:t>: Fires of flammable liquids like gasoline or oil</a:t>
            </a:r>
          </a:p>
          <a:p>
            <a:pPr marL="741363" lvl="1" indent="-341313" eaLnBrk="1" hangingPunct="1">
              <a:tabLst>
                <a:tab pos="1828800" algn="l"/>
              </a:tabLst>
            </a:pPr>
            <a:r>
              <a:rPr lang="en-US" altLang="en-US" sz="2400" b="0" dirty="0">
                <a:latin typeface="Arial Black" pitchFamily="34" charset="0"/>
                <a:cs typeface="Arial" charset="0"/>
              </a:rPr>
              <a:t>Type C</a:t>
            </a:r>
            <a:r>
              <a:rPr lang="en-US" altLang="en-US" sz="2400" dirty="0">
                <a:latin typeface="Arial" charset="0"/>
                <a:cs typeface="Arial" charset="0"/>
              </a:rPr>
              <a:t>: Electrical Fires</a:t>
            </a:r>
          </a:p>
        </p:txBody>
      </p:sp>
      <p:sp>
        <p:nvSpPr>
          <p:cNvPr id="2" name="Slide Number Placeholder 1">
            <a:extLst>
              <a:ext uri="{FF2B5EF4-FFF2-40B4-BE49-F238E27FC236}">
                <a16:creationId xmlns:a16="http://schemas.microsoft.com/office/drawing/2014/main" id="{968FDA9E-C3D9-4F94-B5D1-E36AFDA8845F}"/>
              </a:ext>
            </a:extLst>
          </p:cNvPr>
          <p:cNvSpPr>
            <a:spLocks noGrp="1"/>
          </p:cNvSpPr>
          <p:nvPr>
            <p:ph type="sldNum" sz="quarter" idx="12"/>
          </p:nvPr>
        </p:nvSpPr>
        <p:spPr/>
        <p:txBody>
          <a:bodyPr/>
          <a:lstStyle/>
          <a:p>
            <a:fld id="{A105481A-E4A8-4C5A-A5A8-526C7AC60F8D}" type="slidenum">
              <a:rPr lang="en-US" altLang="en-US" smtClean="0"/>
              <a:pPr/>
              <a:t>46</a:t>
            </a:fld>
            <a:endParaRPr lang="en-US" altLang="en-US"/>
          </a:p>
        </p:txBody>
      </p:sp>
      <p:sp>
        <p:nvSpPr>
          <p:cNvPr id="3" name="Footer Placeholder 2">
            <a:extLst>
              <a:ext uri="{FF2B5EF4-FFF2-40B4-BE49-F238E27FC236}">
                <a16:creationId xmlns:a16="http://schemas.microsoft.com/office/drawing/2014/main" id="{6395E4D9-C551-463B-A47C-217B4ED06FC7}"/>
              </a:ext>
            </a:extLst>
          </p:cNvPr>
          <p:cNvSpPr>
            <a:spLocks noGrp="1"/>
          </p:cNvSpPr>
          <p:nvPr>
            <p:ph type="ftr" sz="quarter" idx="11"/>
          </p:nvPr>
        </p:nvSpPr>
        <p:spPr>
          <a:xfrm>
            <a:off x="3459018" y="6172200"/>
            <a:ext cx="2895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9675026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altLang="en-US"/>
              <a:t>Fire Extinguishers</a:t>
            </a:r>
            <a:endParaRPr lang="en-US" altLang="en-US" sz="2400"/>
          </a:p>
        </p:txBody>
      </p:sp>
      <p:sp>
        <p:nvSpPr>
          <p:cNvPr id="202755" name="Rectangle 3"/>
          <p:cNvSpPr>
            <a:spLocks noGrp="1" noChangeArrowheads="1"/>
          </p:cNvSpPr>
          <p:nvPr>
            <p:ph idx="1"/>
          </p:nvPr>
        </p:nvSpPr>
        <p:spPr/>
        <p:txBody>
          <a:bodyPr/>
          <a:lstStyle/>
          <a:p>
            <a:pPr>
              <a:spcBef>
                <a:spcPct val="45000"/>
              </a:spcBef>
            </a:pPr>
            <a:r>
              <a:rPr lang="en-US" altLang="en-US">
                <a:latin typeface="Arial" charset="0"/>
                <a:cs typeface="Arial" charset="0"/>
              </a:rPr>
              <a:t>All vessels required to have a Type B fire extinguisher(s) on board if any of the following conditions exist:</a:t>
            </a:r>
          </a:p>
          <a:p>
            <a:pPr marL="739775" lvl="1" indent="-282575"/>
            <a:r>
              <a:rPr lang="en-US" altLang="en-US">
                <a:latin typeface="Arial" charset="0"/>
                <a:cs typeface="Arial" charset="0"/>
              </a:rPr>
              <a:t>Vessel is 26 feet or longer</a:t>
            </a:r>
          </a:p>
          <a:p>
            <a:pPr marL="739775" lvl="1" indent="-282575"/>
            <a:r>
              <a:rPr lang="en-US" altLang="en-US">
                <a:latin typeface="Arial" charset="0"/>
                <a:cs typeface="Arial" charset="0"/>
              </a:rPr>
              <a:t>Vessel carries passengers for hire</a:t>
            </a:r>
          </a:p>
          <a:p>
            <a:pPr marL="739775" lvl="1" indent="-282575"/>
            <a:r>
              <a:rPr lang="en-US" altLang="en-US">
                <a:latin typeface="Arial" charset="0"/>
                <a:cs typeface="Arial" charset="0"/>
              </a:rPr>
              <a:t>Vessel has closed compartments under thwarts or seats where portable fuel tanks may be stored</a:t>
            </a:r>
          </a:p>
        </p:txBody>
      </p:sp>
      <p:sp>
        <p:nvSpPr>
          <p:cNvPr id="2" name="Slide Number Placeholder 1">
            <a:extLst>
              <a:ext uri="{FF2B5EF4-FFF2-40B4-BE49-F238E27FC236}">
                <a16:creationId xmlns:a16="http://schemas.microsoft.com/office/drawing/2014/main" id="{2C0E5E30-478E-40EB-BAEE-A052B3840F98}"/>
              </a:ext>
            </a:extLst>
          </p:cNvPr>
          <p:cNvSpPr>
            <a:spLocks noGrp="1"/>
          </p:cNvSpPr>
          <p:nvPr>
            <p:ph type="sldNum" sz="quarter" idx="12"/>
          </p:nvPr>
        </p:nvSpPr>
        <p:spPr/>
        <p:txBody>
          <a:bodyPr/>
          <a:lstStyle/>
          <a:p>
            <a:fld id="{A105481A-E4A8-4C5A-A5A8-526C7AC60F8D}" type="slidenum">
              <a:rPr lang="en-US" altLang="en-US" smtClean="0"/>
              <a:pPr/>
              <a:t>47</a:t>
            </a:fld>
            <a:endParaRPr lang="en-US" altLang="en-US"/>
          </a:p>
        </p:txBody>
      </p:sp>
      <p:sp>
        <p:nvSpPr>
          <p:cNvPr id="3" name="Footer Placeholder 2">
            <a:extLst>
              <a:ext uri="{FF2B5EF4-FFF2-40B4-BE49-F238E27FC236}">
                <a16:creationId xmlns:a16="http://schemas.microsoft.com/office/drawing/2014/main" id="{D878DA9E-6D7E-42B6-9B4A-99A812201A30}"/>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61103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r>
              <a:rPr lang="en-US" altLang="en-US"/>
              <a:t>Fire Extinguishers</a:t>
            </a:r>
            <a:endParaRPr lang="en-US" altLang="en-US" sz="2400"/>
          </a:p>
        </p:txBody>
      </p:sp>
      <p:sp>
        <p:nvSpPr>
          <p:cNvPr id="203779" name="Rectangle 3"/>
          <p:cNvSpPr>
            <a:spLocks noGrp="1" noChangeArrowheads="1"/>
          </p:cNvSpPr>
          <p:nvPr>
            <p:ph idx="1"/>
          </p:nvPr>
        </p:nvSpPr>
        <p:spPr/>
        <p:txBody>
          <a:bodyPr/>
          <a:lstStyle/>
          <a:p>
            <a:pPr marL="739775" lvl="1" indent="-282575"/>
            <a:r>
              <a:rPr lang="en-US" altLang="en-US">
                <a:latin typeface="Arial" charset="0"/>
                <a:cs typeface="Arial" charset="0"/>
              </a:rPr>
              <a:t>Vessel has double bottoms not sealed to the hull or which are not filled completely with flotation material</a:t>
            </a:r>
          </a:p>
          <a:p>
            <a:pPr marL="739775" lvl="1" indent="-282575"/>
            <a:r>
              <a:rPr lang="en-US" altLang="en-US">
                <a:latin typeface="Arial" charset="0"/>
                <a:cs typeface="Arial" charset="0"/>
              </a:rPr>
              <a:t>Vessel has closed living spaces</a:t>
            </a:r>
          </a:p>
          <a:p>
            <a:pPr marL="739775" lvl="1" indent="-282575"/>
            <a:r>
              <a:rPr lang="en-US" altLang="en-US">
                <a:latin typeface="Arial" charset="0"/>
                <a:cs typeface="Arial" charset="0"/>
              </a:rPr>
              <a:t>Vessel has closed storage compartments where combustible or flammable materials may be stored</a:t>
            </a:r>
          </a:p>
          <a:p>
            <a:pPr marL="739775" lvl="1" indent="-282575"/>
            <a:r>
              <a:rPr lang="en-US" altLang="en-US">
                <a:latin typeface="Arial" charset="0"/>
                <a:cs typeface="Arial" charset="0"/>
              </a:rPr>
              <a:t>Vessel has permanently installed fuel tanks</a:t>
            </a:r>
          </a:p>
        </p:txBody>
      </p:sp>
      <p:sp>
        <p:nvSpPr>
          <p:cNvPr id="2" name="Slide Number Placeholder 1">
            <a:extLst>
              <a:ext uri="{FF2B5EF4-FFF2-40B4-BE49-F238E27FC236}">
                <a16:creationId xmlns:a16="http://schemas.microsoft.com/office/drawing/2014/main" id="{B52DB02E-2F4B-4569-8901-964A994AE64E}"/>
              </a:ext>
            </a:extLst>
          </p:cNvPr>
          <p:cNvSpPr>
            <a:spLocks noGrp="1"/>
          </p:cNvSpPr>
          <p:nvPr>
            <p:ph type="sldNum" sz="quarter" idx="12"/>
          </p:nvPr>
        </p:nvSpPr>
        <p:spPr/>
        <p:txBody>
          <a:bodyPr/>
          <a:lstStyle/>
          <a:p>
            <a:fld id="{A105481A-E4A8-4C5A-A5A8-526C7AC60F8D}" type="slidenum">
              <a:rPr lang="en-US" altLang="en-US" smtClean="0"/>
              <a:pPr/>
              <a:t>48</a:t>
            </a:fld>
            <a:endParaRPr lang="en-US" altLang="en-US"/>
          </a:p>
        </p:txBody>
      </p:sp>
      <p:sp>
        <p:nvSpPr>
          <p:cNvPr id="3" name="Footer Placeholder 2">
            <a:extLst>
              <a:ext uri="{FF2B5EF4-FFF2-40B4-BE49-F238E27FC236}">
                <a16:creationId xmlns:a16="http://schemas.microsoft.com/office/drawing/2014/main" id="{C4D0AD66-C3D6-4E4C-B099-F6C409460C03}"/>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9358217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itle 3"/>
          <p:cNvSpPr>
            <a:spLocks noGrp="1"/>
          </p:cNvSpPr>
          <p:nvPr>
            <p:ph type="title"/>
          </p:nvPr>
        </p:nvSpPr>
        <p:spPr>
          <a:xfrm>
            <a:off x="762000" y="18473"/>
            <a:ext cx="7772400" cy="1143000"/>
          </a:xfrm>
        </p:spPr>
        <p:txBody>
          <a:bodyPr/>
          <a:lstStyle/>
          <a:p>
            <a:r>
              <a:rPr lang="en-US" altLang="en-US" dirty="0"/>
              <a:t>Fire Extinguishers</a:t>
            </a:r>
          </a:p>
        </p:txBody>
      </p:sp>
      <p:sp>
        <p:nvSpPr>
          <p:cNvPr id="204803" name="Text Placeholder 4"/>
          <p:cNvSpPr>
            <a:spLocks noGrp="1"/>
          </p:cNvSpPr>
          <p:nvPr>
            <p:ph type="body" idx="1"/>
          </p:nvPr>
        </p:nvSpPr>
        <p:spPr>
          <a:xfrm>
            <a:off x="457200" y="1143000"/>
            <a:ext cx="8229600" cy="639763"/>
          </a:xfrm>
        </p:spPr>
        <p:txBody>
          <a:bodyPr/>
          <a:lstStyle/>
          <a:p>
            <a:r>
              <a:rPr lang="en-US" altLang="en-US" dirty="0">
                <a:solidFill>
                  <a:schemeClr val="bg1"/>
                </a:solidFill>
                <a:latin typeface="Arial" charset="0"/>
                <a:cs typeface="Arial" charset="0"/>
              </a:rPr>
              <a:t>Fire Extinguisher Requirements</a:t>
            </a:r>
          </a:p>
        </p:txBody>
      </p:sp>
      <p:sp>
        <p:nvSpPr>
          <p:cNvPr id="204804" name="Content Placeholder 5"/>
          <p:cNvSpPr>
            <a:spLocks noGrp="1"/>
          </p:cNvSpPr>
          <p:nvPr>
            <p:ph sz="half" idx="2"/>
          </p:nvPr>
        </p:nvSpPr>
        <p:spPr>
          <a:xfrm>
            <a:off x="457200" y="1782763"/>
            <a:ext cx="8229600" cy="4683125"/>
          </a:xfrm>
        </p:spPr>
        <p:txBody>
          <a:bodyPr/>
          <a:lstStyle/>
          <a:p>
            <a:pPr>
              <a:spcBef>
                <a:spcPts val="1800"/>
              </a:spcBef>
            </a:pPr>
            <a:r>
              <a:rPr lang="en-US" altLang="en-US" sz="2400" dirty="0">
                <a:latin typeface="Arial" charset="0"/>
                <a:cs typeface="Arial" charset="0"/>
              </a:rPr>
              <a:t>Vessels less than 26 feet:</a:t>
            </a:r>
          </a:p>
          <a:p>
            <a:pPr lvl="1"/>
            <a:r>
              <a:rPr lang="en-US" altLang="en-US" sz="2400" dirty="0">
                <a:latin typeface="Arial" charset="0"/>
                <a:cs typeface="Arial" charset="0"/>
              </a:rPr>
              <a:t>without fixed system: one B-I</a:t>
            </a:r>
          </a:p>
          <a:p>
            <a:pPr lvl="1"/>
            <a:r>
              <a:rPr lang="en-US" altLang="en-US" sz="2400" dirty="0">
                <a:latin typeface="Arial" charset="0"/>
                <a:cs typeface="Arial" charset="0"/>
              </a:rPr>
              <a:t>with fixed system: none</a:t>
            </a:r>
          </a:p>
          <a:p>
            <a:pPr>
              <a:spcBef>
                <a:spcPts val="1800"/>
              </a:spcBef>
            </a:pPr>
            <a:r>
              <a:rPr lang="en-US" altLang="en-US" sz="2400" dirty="0">
                <a:latin typeface="Arial" charset="0"/>
                <a:cs typeface="Arial" charset="0"/>
              </a:rPr>
              <a:t>Vessels 26 feet to less than 40 feet:</a:t>
            </a:r>
          </a:p>
          <a:p>
            <a:pPr lvl="1"/>
            <a:r>
              <a:rPr lang="en-US" altLang="en-US" sz="2400" dirty="0">
                <a:latin typeface="Arial" charset="0"/>
                <a:cs typeface="Arial" charset="0"/>
              </a:rPr>
              <a:t>without fixed system: two B-I or one B-II</a:t>
            </a:r>
          </a:p>
          <a:p>
            <a:pPr lvl="1"/>
            <a:r>
              <a:rPr lang="en-US" altLang="en-US" sz="2400" dirty="0">
                <a:latin typeface="Arial" charset="0"/>
                <a:cs typeface="Arial" charset="0"/>
              </a:rPr>
              <a:t>with fixed system: one B-I</a:t>
            </a:r>
          </a:p>
          <a:p>
            <a:pPr>
              <a:spcBef>
                <a:spcPts val="1800"/>
              </a:spcBef>
            </a:pPr>
            <a:r>
              <a:rPr lang="en-US" altLang="en-US" sz="2400" dirty="0">
                <a:latin typeface="Arial" charset="0"/>
                <a:cs typeface="Arial" charset="0"/>
              </a:rPr>
              <a:t>Vessels 40 feet to less than 65 feet:</a:t>
            </a:r>
          </a:p>
          <a:p>
            <a:pPr lvl="1"/>
            <a:r>
              <a:rPr lang="en-US" altLang="en-US" sz="2400" dirty="0">
                <a:latin typeface="Arial" charset="0"/>
                <a:cs typeface="Arial" charset="0"/>
              </a:rPr>
              <a:t>without fixed system: three B-I or one B-II &amp; B-I</a:t>
            </a:r>
          </a:p>
          <a:p>
            <a:pPr lvl="1"/>
            <a:r>
              <a:rPr lang="en-US" altLang="en-US" sz="2400" dirty="0">
                <a:latin typeface="Arial" charset="0"/>
                <a:cs typeface="Arial" charset="0"/>
              </a:rPr>
              <a:t>with fixed system: two B-I or one B-II</a:t>
            </a:r>
          </a:p>
        </p:txBody>
      </p:sp>
      <p:pic>
        <p:nvPicPr>
          <p:cNvPr id="204805" name="Picture 6" descr="fire_extinguisher.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36383" y="1268990"/>
            <a:ext cx="1304944" cy="3276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A4A89678-3A22-41C4-B069-AD39A4998360}"/>
              </a:ext>
            </a:extLst>
          </p:cNvPr>
          <p:cNvSpPr txBox="1"/>
          <p:nvPr/>
        </p:nvSpPr>
        <p:spPr>
          <a:xfrm>
            <a:off x="3200400" y="6248400"/>
            <a:ext cx="25146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2550719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itle 3"/>
          <p:cNvSpPr>
            <a:spLocks noGrp="1"/>
          </p:cNvSpPr>
          <p:nvPr>
            <p:ph type="title"/>
          </p:nvPr>
        </p:nvSpPr>
        <p:spPr>
          <a:xfrm>
            <a:off x="838200" y="304800"/>
            <a:ext cx="7772400" cy="1143000"/>
          </a:xfrm>
        </p:spPr>
        <p:txBody>
          <a:bodyPr/>
          <a:lstStyle/>
          <a:p>
            <a:r>
              <a:rPr lang="en-US" altLang="en-US" dirty="0"/>
              <a:t>Objectives</a:t>
            </a:r>
          </a:p>
        </p:txBody>
      </p:sp>
      <p:sp>
        <p:nvSpPr>
          <p:cNvPr id="162819" name="Text Placeholder 4"/>
          <p:cNvSpPr>
            <a:spLocks noGrp="1"/>
          </p:cNvSpPr>
          <p:nvPr>
            <p:ph type="body" idx="1"/>
          </p:nvPr>
        </p:nvSpPr>
        <p:spPr>
          <a:xfrm>
            <a:off x="1676400" y="1468438"/>
            <a:ext cx="6858000" cy="639762"/>
          </a:xfrm>
        </p:spPr>
        <p:txBody>
          <a:bodyPr/>
          <a:lstStyle/>
          <a:p>
            <a:r>
              <a:rPr lang="en-US" altLang="en-US" dirty="0">
                <a:solidFill>
                  <a:schemeClr val="bg1"/>
                </a:solidFill>
                <a:latin typeface="Arial" charset="0"/>
                <a:cs typeface="Arial" charset="0"/>
              </a:rPr>
              <a:t>You should …</a:t>
            </a:r>
          </a:p>
        </p:txBody>
      </p:sp>
      <p:sp>
        <p:nvSpPr>
          <p:cNvPr id="162820" name="Content Placeholder 5"/>
          <p:cNvSpPr>
            <a:spLocks noGrp="1"/>
          </p:cNvSpPr>
          <p:nvPr>
            <p:ph sz="half" idx="2"/>
          </p:nvPr>
        </p:nvSpPr>
        <p:spPr>
          <a:xfrm>
            <a:off x="1524000" y="2174875"/>
            <a:ext cx="7467600" cy="3951288"/>
          </a:xfrm>
        </p:spPr>
        <p:txBody>
          <a:bodyPr/>
          <a:lstStyle/>
          <a:p>
            <a:pPr marL="404813" indent="-404813">
              <a:spcBef>
                <a:spcPct val="100000"/>
              </a:spcBef>
              <a:buFont typeface="Wingdings" pitchFamily="2" charset="2"/>
              <a:buChar char="u"/>
            </a:pPr>
            <a:r>
              <a:rPr lang="en-US" altLang="en-US" sz="2400" dirty="0">
                <a:latin typeface="Arial" charset="0"/>
                <a:cs typeface="Arial" charset="0"/>
              </a:rPr>
              <a:t>know which vessels need to be registered and how to do so.</a:t>
            </a:r>
          </a:p>
          <a:p>
            <a:pPr marL="404813" indent="-404813">
              <a:spcBef>
                <a:spcPct val="100000"/>
              </a:spcBef>
              <a:buFont typeface="Wingdings" pitchFamily="2" charset="2"/>
              <a:buChar char="u"/>
            </a:pPr>
            <a:r>
              <a:rPr lang="en-US" altLang="en-US" sz="2400" dirty="0">
                <a:latin typeface="Arial" charset="0"/>
                <a:cs typeface="Arial" charset="0"/>
              </a:rPr>
              <a:t>be able to correctly place the Certificate of Number and validation decal on vessel.</a:t>
            </a:r>
          </a:p>
          <a:p>
            <a:pPr marL="404813" indent="-404813">
              <a:spcBef>
                <a:spcPct val="100000"/>
              </a:spcBef>
              <a:buFont typeface="Wingdings" pitchFamily="2" charset="2"/>
              <a:buChar char="u"/>
            </a:pPr>
            <a:r>
              <a:rPr lang="en-US" altLang="en-US" sz="2400" dirty="0">
                <a:latin typeface="Arial" charset="0"/>
                <a:cs typeface="Arial" charset="0"/>
              </a:rPr>
              <a:t>know where to find the HIN number.</a:t>
            </a:r>
            <a:endParaRPr lang="en-US" altLang="en-US" sz="2400" dirty="0">
              <a:latin typeface="Arial" charset="0"/>
              <a:cs typeface="Times New Roman" pitchFamily="18" charset="0"/>
            </a:endParaRPr>
          </a:p>
          <a:p>
            <a:pPr marL="404813" indent="-404813">
              <a:spcBef>
                <a:spcPct val="100000"/>
              </a:spcBef>
              <a:buFont typeface="Wingdings" pitchFamily="2" charset="2"/>
              <a:buChar char="u"/>
            </a:pPr>
            <a:r>
              <a:rPr lang="en-US" altLang="en-US" sz="2400" dirty="0">
                <a:latin typeface="Arial" charset="0"/>
                <a:cs typeface="Arial" charset="0"/>
              </a:rPr>
              <a:t>know the age and education restrictions for vessel operation.</a:t>
            </a:r>
            <a:endParaRPr lang="en-US" altLang="en-US" sz="2400" dirty="0">
              <a:latin typeface="Arial" charset="0"/>
              <a:cs typeface="Times New Roman" pitchFamily="18" charset="0"/>
            </a:endParaRPr>
          </a:p>
        </p:txBody>
      </p:sp>
      <p:sp>
        <p:nvSpPr>
          <p:cNvPr id="2" name="TextBox 1">
            <a:extLst>
              <a:ext uri="{FF2B5EF4-FFF2-40B4-BE49-F238E27FC236}">
                <a16:creationId xmlns:a16="http://schemas.microsoft.com/office/drawing/2014/main" id="{7393970D-A89B-420E-8F55-03792BDE6F35}"/>
              </a:ext>
            </a:extLst>
          </p:cNvPr>
          <p:cNvSpPr txBox="1"/>
          <p:nvPr/>
        </p:nvSpPr>
        <p:spPr>
          <a:xfrm>
            <a:off x="3352800" y="6126163"/>
            <a:ext cx="24384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29537887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pPr eaLnBrk="1" hangingPunct="1"/>
            <a:r>
              <a:rPr lang="en-US" altLang="en-US"/>
              <a:t>Fire Extinguishers</a:t>
            </a:r>
            <a:endParaRPr lang="en-US" altLang="en-US" sz="2400"/>
          </a:p>
        </p:txBody>
      </p:sp>
      <p:sp>
        <p:nvSpPr>
          <p:cNvPr id="205827" name="Rectangle 3"/>
          <p:cNvSpPr>
            <a:spLocks noGrp="1" noChangeArrowheads="1"/>
          </p:cNvSpPr>
          <p:nvPr>
            <p:ph idx="1"/>
          </p:nvPr>
        </p:nvSpPr>
        <p:spPr>
          <a:xfrm>
            <a:off x="838200" y="2209800"/>
            <a:ext cx="8229600" cy="5029200"/>
          </a:xfrm>
        </p:spPr>
        <p:txBody>
          <a:bodyPr/>
          <a:lstStyle/>
          <a:p>
            <a:pPr eaLnBrk="1" hangingPunct="1">
              <a:tabLst>
                <a:tab pos="342900" algn="l"/>
              </a:tabLst>
            </a:pPr>
            <a:r>
              <a:rPr lang="en-US" altLang="en-US" sz="2400" dirty="0">
                <a:latin typeface="Arial" charset="0"/>
                <a:cs typeface="Arial" charset="0"/>
              </a:rPr>
              <a:t>Approved fire extinguishers identified by “Marine Type USCG Approved” on the label, followed by size and type symbols and approval number</a:t>
            </a:r>
          </a:p>
          <a:p>
            <a:pPr eaLnBrk="1" hangingPunct="1">
              <a:tabLst>
                <a:tab pos="342900" algn="l"/>
              </a:tabLst>
            </a:pPr>
            <a:r>
              <a:rPr lang="en-US" altLang="en-US" sz="2400" dirty="0">
                <a:latin typeface="Arial" charset="0"/>
                <a:cs typeface="Arial" charset="0"/>
              </a:rPr>
              <a:t>Inspect extinguishers regularly</a:t>
            </a:r>
          </a:p>
          <a:p>
            <a:pPr eaLnBrk="1" hangingPunct="1">
              <a:tabLst>
                <a:tab pos="342900" algn="l"/>
              </a:tabLst>
            </a:pPr>
            <a:r>
              <a:rPr lang="en-US" altLang="en-US" sz="2400" dirty="0">
                <a:latin typeface="Arial" charset="0"/>
                <a:cs typeface="Arial" charset="0"/>
              </a:rPr>
              <a:t>Extinguishers should be readily accessible</a:t>
            </a:r>
          </a:p>
          <a:p>
            <a:pPr eaLnBrk="1" hangingPunct="1">
              <a:tabLst>
                <a:tab pos="342900" algn="l"/>
              </a:tabLst>
            </a:pPr>
            <a:r>
              <a:rPr lang="en-US" altLang="en-US" sz="2400" dirty="0">
                <a:latin typeface="Arial" charset="0"/>
                <a:cs typeface="Arial" charset="0"/>
              </a:rPr>
              <a:t>Know how to operate them</a:t>
            </a:r>
          </a:p>
          <a:p>
            <a:pPr eaLnBrk="1" hangingPunct="1">
              <a:tabLst>
                <a:tab pos="342900" algn="l"/>
              </a:tabLst>
            </a:pPr>
            <a:r>
              <a:rPr lang="en-US" altLang="en-US" sz="2400" dirty="0">
                <a:latin typeface="Arial" charset="0"/>
                <a:cs typeface="Arial" charset="0"/>
              </a:rPr>
              <a:t>On a PWC, fire extinguisher may not be easily accessible—should swim away quickly and use another operator’s extinguisher</a:t>
            </a:r>
          </a:p>
        </p:txBody>
      </p:sp>
      <p:sp>
        <p:nvSpPr>
          <p:cNvPr id="2" name="Slide Number Placeholder 1">
            <a:extLst>
              <a:ext uri="{FF2B5EF4-FFF2-40B4-BE49-F238E27FC236}">
                <a16:creationId xmlns:a16="http://schemas.microsoft.com/office/drawing/2014/main" id="{AA1109D6-5D20-4EBF-9DC1-C42B86706F10}"/>
              </a:ext>
            </a:extLst>
          </p:cNvPr>
          <p:cNvSpPr>
            <a:spLocks noGrp="1"/>
          </p:cNvSpPr>
          <p:nvPr>
            <p:ph type="sldNum" sz="quarter" idx="12"/>
          </p:nvPr>
        </p:nvSpPr>
        <p:spPr/>
        <p:txBody>
          <a:bodyPr/>
          <a:lstStyle/>
          <a:p>
            <a:fld id="{A105481A-E4A8-4C5A-A5A8-526C7AC60F8D}" type="slidenum">
              <a:rPr lang="en-US" altLang="en-US" smtClean="0"/>
              <a:pPr/>
              <a:t>50</a:t>
            </a:fld>
            <a:endParaRPr lang="en-US" altLang="en-US"/>
          </a:p>
        </p:txBody>
      </p:sp>
      <p:sp>
        <p:nvSpPr>
          <p:cNvPr id="3" name="Footer Placeholder 2">
            <a:extLst>
              <a:ext uri="{FF2B5EF4-FFF2-40B4-BE49-F238E27FC236}">
                <a16:creationId xmlns:a16="http://schemas.microsoft.com/office/drawing/2014/main" id="{0AF3122A-3A1D-4133-A206-AA0285730ABF}"/>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3159903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Title 4"/>
          <p:cNvSpPr>
            <a:spLocks noGrp="1"/>
          </p:cNvSpPr>
          <p:nvPr>
            <p:ph type="title"/>
          </p:nvPr>
        </p:nvSpPr>
        <p:spPr/>
        <p:txBody>
          <a:bodyPr/>
          <a:lstStyle/>
          <a:p>
            <a:r>
              <a:rPr lang="en-US" altLang="en-US"/>
              <a:t>Backfire Flame Arrestors</a:t>
            </a:r>
          </a:p>
        </p:txBody>
      </p:sp>
      <p:sp>
        <p:nvSpPr>
          <p:cNvPr id="206851" name="Text Placeholder 5"/>
          <p:cNvSpPr>
            <a:spLocks noGrp="1"/>
          </p:cNvSpPr>
          <p:nvPr>
            <p:ph type="body" idx="1"/>
          </p:nvPr>
        </p:nvSpPr>
        <p:spPr>
          <a:xfrm>
            <a:off x="1905000" y="1583226"/>
            <a:ext cx="5334000" cy="827087"/>
          </a:xfrm>
        </p:spPr>
        <p:txBody>
          <a:bodyPr/>
          <a:lstStyle/>
          <a:p>
            <a:r>
              <a:rPr lang="en-US" altLang="en-US" dirty="0">
                <a:latin typeface="Arial" charset="0"/>
                <a:cs typeface="Arial" charset="0"/>
              </a:rPr>
              <a:t>Backfire flame arrestors must be:</a:t>
            </a:r>
          </a:p>
        </p:txBody>
      </p:sp>
      <p:sp>
        <p:nvSpPr>
          <p:cNvPr id="206852" name="Content Placeholder 6"/>
          <p:cNvSpPr>
            <a:spLocks noGrp="1"/>
          </p:cNvSpPr>
          <p:nvPr>
            <p:ph sz="half" idx="2"/>
          </p:nvPr>
        </p:nvSpPr>
        <p:spPr/>
        <p:txBody>
          <a:bodyPr/>
          <a:lstStyle/>
          <a:p>
            <a:r>
              <a:rPr lang="en-US" altLang="en-US" sz="2400" dirty="0">
                <a:latin typeface="Arial" charset="0"/>
                <a:cs typeface="Arial" charset="0"/>
              </a:rPr>
              <a:t>In good and serviceable condition</a:t>
            </a:r>
          </a:p>
          <a:p>
            <a:r>
              <a:rPr lang="en-US" altLang="en-US" sz="2400" dirty="0">
                <a:latin typeface="Arial" charset="0"/>
                <a:cs typeface="Arial" charset="0"/>
              </a:rPr>
              <a:t>U.S. Coast Guard–approved (must comply with SAE J-1928 or UL 1111 standards)</a:t>
            </a:r>
          </a:p>
          <a:p>
            <a:r>
              <a:rPr lang="en-US" altLang="en-US" sz="2400" dirty="0">
                <a:latin typeface="Arial" charset="0"/>
                <a:cs typeface="Arial" charset="0"/>
              </a:rPr>
              <a:t>Periodically clean and check for damage</a:t>
            </a:r>
          </a:p>
        </p:txBody>
      </p:sp>
      <p:pic>
        <p:nvPicPr>
          <p:cNvPr id="206853" name="Picture 9" descr="boat_fire.jpg"/>
          <p:cNvPicPr>
            <a:picLocks noGrp="1" noChangeAspect="1"/>
          </p:cNvPicPr>
          <p:nvPr>
            <p:ph sz="quarter" idx="4"/>
          </p:nvPr>
        </p:nvPicPr>
        <p:blipFill>
          <a:blip r:embed="rId2" cstate="email">
            <a:extLst>
              <a:ext uri="{28A0092B-C50C-407E-A947-70E740481C1C}">
                <a14:useLocalDpi xmlns:a14="http://schemas.microsoft.com/office/drawing/2010/main"/>
              </a:ext>
            </a:extLst>
          </a:blip>
          <a:stretch>
            <a:fillRect/>
          </a:stretch>
        </p:blipFill>
        <p:spPr>
          <a:xfrm>
            <a:off x="4629150" y="3129940"/>
            <a:ext cx="3887788" cy="2434857"/>
          </a:xfrm>
          <a:noFill/>
        </p:spPr>
      </p:pic>
      <p:sp>
        <p:nvSpPr>
          <p:cNvPr id="2" name="Slide Number Placeholder 1">
            <a:extLst>
              <a:ext uri="{FF2B5EF4-FFF2-40B4-BE49-F238E27FC236}">
                <a16:creationId xmlns:a16="http://schemas.microsoft.com/office/drawing/2014/main" id="{70A7DAAC-9070-4CB3-A888-A5F22EB75A3F}"/>
              </a:ext>
            </a:extLst>
          </p:cNvPr>
          <p:cNvSpPr>
            <a:spLocks noGrp="1"/>
          </p:cNvSpPr>
          <p:nvPr>
            <p:ph type="sldNum" sz="quarter" idx="12"/>
          </p:nvPr>
        </p:nvSpPr>
        <p:spPr/>
        <p:txBody>
          <a:bodyPr/>
          <a:lstStyle/>
          <a:p>
            <a:fld id="{C3C72967-816D-4691-91A2-7A50C066E0C5}" type="slidenum">
              <a:rPr lang="en-US" altLang="en-US" smtClean="0"/>
              <a:pPr/>
              <a:t>51</a:t>
            </a:fld>
            <a:endParaRPr lang="en-US" altLang="en-US"/>
          </a:p>
        </p:txBody>
      </p:sp>
      <p:sp>
        <p:nvSpPr>
          <p:cNvPr id="3" name="Footer Placeholder 2">
            <a:extLst>
              <a:ext uri="{FF2B5EF4-FFF2-40B4-BE49-F238E27FC236}">
                <a16:creationId xmlns:a16="http://schemas.microsoft.com/office/drawing/2014/main" id="{DB96E8C9-1286-4C11-A14C-3ADBF71EC446}"/>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4940844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Title 5"/>
          <p:cNvSpPr>
            <a:spLocks noGrp="1"/>
          </p:cNvSpPr>
          <p:nvPr>
            <p:ph type="title"/>
          </p:nvPr>
        </p:nvSpPr>
        <p:spPr/>
        <p:txBody>
          <a:bodyPr/>
          <a:lstStyle/>
          <a:p>
            <a:r>
              <a:rPr lang="en-US" altLang="en-US"/>
              <a:t>Ventilation Systems</a:t>
            </a:r>
          </a:p>
        </p:txBody>
      </p:sp>
      <p:sp>
        <p:nvSpPr>
          <p:cNvPr id="207875" name="Content Placeholder 6"/>
          <p:cNvSpPr>
            <a:spLocks noGrp="1"/>
          </p:cNvSpPr>
          <p:nvPr>
            <p:ph idx="1"/>
          </p:nvPr>
        </p:nvSpPr>
        <p:spPr/>
        <p:txBody>
          <a:bodyPr/>
          <a:lstStyle/>
          <a:p>
            <a:r>
              <a:rPr lang="en-US" altLang="en-US" sz="2400" dirty="0">
                <a:latin typeface="Arial" charset="0"/>
                <a:cs typeface="Arial" charset="0"/>
              </a:rPr>
              <a:t>The purpose of ventilation systems is to avoid explosions by removing flammable gases. Properly installed ventilation systems greatly reduce the chance of a life-threatening explosion.</a:t>
            </a:r>
          </a:p>
        </p:txBody>
      </p:sp>
      <p:pic>
        <p:nvPicPr>
          <p:cNvPr id="207876" name="Picture 7" descr="ventilation_system.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62200" y="3810000"/>
            <a:ext cx="4721225" cy="17522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0B826C7F-2606-464E-A9E5-BC7982CF0A56}"/>
              </a:ext>
            </a:extLst>
          </p:cNvPr>
          <p:cNvSpPr>
            <a:spLocks noGrp="1"/>
          </p:cNvSpPr>
          <p:nvPr>
            <p:ph type="sldNum" sz="quarter" idx="12"/>
          </p:nvPr>
        </p:nvSpPr>
        <p:spPr/>
        <p:txBody>
          <a:bodyPr/>
          <a:lstStyle/>
          <a:p>
            <a:fld id="{A105481A-E4A8-4C5A-A5A8-526C7AC60F8D}" type="slidenum">
              <a:rPr lang="en-US" altLang="en-US" smtClean="0"/>
              <a:pPr/>
              <a:t>52</a:t>
            </a:fld>
            <a:endParaRPr lang="en-US" altLang="en-US"/>
          </a:p>
        </p:txBody>
      </p:sp>
      <p:sp>
        <p:nvSpPr>
          <p:cNvPr id="3" name="Footer Placeholder 2">
            <a:extLst>
              <a:ext uri="{FF2B5EF4-FFF2-40B4-BE49-F238E27FC236}">
                <a16:creationId xmlns:a16="http://schemas.microsoft.com/office/drawing/2014/main" id="{FBD73D2F-2BF4-4866-B7E9-23C4A5C1C8DA}"/>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6840282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1027545" y="36945"/>
            <a:ext cx="7772400" cy="1143000"/>
          </a:xfrm>
        </p:spPr>
        <p:txBody>
          <a:bodyPr/>
          <a:lstStyle/>
          <a:p>
            <a:r>
              <a:rPr lang="en-US" altLang="en-US" dirty="0"/>
              <a:t>Ventilation Systems</a:t>
            </a:r>
            <a:endParaRPr lang="en-US" altLang="en-US" sz="2400" dirty="0"/>
          </a:p>
        </p:txBody>
      </p:sp>
      <p:sp>
        <p:nvSpPr>
          <p:cNvPr id="208899" name="Rectangle 3"/>
          <p:cNvSpPr>
            <a:spLocks noGrp="1" noChangeArrowheads="1"/>
          </p:cNvSpPr>
          <p:nvPr>
            <p:ph idx="1"/>
          </p:nvPr>
        </p:nvSpPr>
        <p:spPr>
          <a:xfrm>
            <a:off x="1004454" y="1524000"/>
            <a:ext cx="8229600" cy="5486400"/>
          </a:xfrm>
        </p:spPr>
        <p:txBody>
          <a:bodyPr/>
          <a:lstStyle/>
          <a:p>
            <a:pPr>
              <a:spcBef>
                <a:spcPts val="1800"/>
              </a:spcBef>
            </a:pPr>
            <a:r>
              <a:rPr lang="en-US" altLang="en-US" sz="2400" dirty="0">
                <a:latin typeface="Arial" charset="0"/>
                <a:cs typeface="Arial" charset="0"/>
              </a:rPr>
              <a:t>All gas-powered vessels that would entrap fumes must have at least two ventilation ducts fitted with cowls to remove the fumes</a:t>
            </a:r>
          </a:p>
          <a:p>
            <a:pPr>
              <a:spcBef>
                <a:spcPts val="1800"/>
              </a:spcBef>
            </a:pPr>
            <a:r>
              <a:rPr lang="en-US" altLang="en-US" sz="2400" dirty="0">
                <a:latin typeface="Arial" charset="0"/>
                <a:cs typeface="Arial" charset="0"/>
              </a:rPr>
              <a:t>If vessel is equipped with </a:t>
            </a:r>
            <a:br>
              <a:rPr lang="en-US" altLang="en-US" sz="2400" dirty="0">
                <a:latin typeface="Arial" charset="0"/>
                <a:cs typeface="Arial" charset="0"/>
              </a:rPr>
            </a:br>
            <a:r>
              <a:rPr lang="en-US" altLang="en-US" sz="2400" dirty="0">
                <a:latin typeface="Arial" charset="0"/>
                <a:cs typeface="Arial" charset="0"/>
              </a:rPr>
              <a:t>power ventilation system, </a:t>
            </a:r>
            <a:br>
              <a:rPr lang="en-US" altLang="en-US" sz="2400" dirty="0">
                <a:latin typeface="Arial" charset="0"/>
                <a:cs typeface="Arial" charset="0"/>
              </a:rPr>
            </a:br>
            <a:r>
              <a:rPr lang="en-US" altLang="en-US" sz="2400" dirty="0">
                <a:latin typeface="Arial" charset="0"/>
                <a:cs typeface="Arial" charset="0"/>
              </a:rPr>
              <a:t>turn on for at least </a:t>
            </a:r>
            <a:br>
              <a:rPr lang="en-US" altLang="en-US" sz="2400" dirty="0">
                <a:latin typeface="Arial" charset="0"/>
                <a:cs typeface="Arial" charset="0"/>
              </a:rPr>
            </a:br>
            <a:r>
              <a:rPr lang="en-US" altLang="en-US" sz="2400" dirty="0">
                <a:latin typeface="Arial" charset="0"/>
                <a:cs typeface="Arial" charset="0"/>
              </a:rPr>
              <a:t>4 minutes: </a:t>
            </a:r>
          </a:p>
          <a:p>
            <a:pPr lvl="1"/>
            <a:r>
              <a:rPr lang="en-US" altLang="en-US" sz="2400" dirty="0">
                <a:latin typeface="Arial" charset="0"/>
                <a:cs typeface="Arial" charset="0"/>
              </a:rPr>
              <a:t>after fueling </a:t>
            </a:r>
          </a:p>
          <a:p>
            <a:pPr lvl="1"/>
            <a:r>
              <a:rPr lang="en-US" altLang="en-US" sz="2400" dirty="0">
                <a:latin typeface="Arial" charset="0"/>
                <a:cs typeface="Arial" charset="0"/>
              </a:rPr>
              <a:t>prior to starting engine</a:t>
            </a:r>
          </a:p>
          <a:p>
            <a:pPr>
              <a:spcBef>
                <a:spcPts val="1800"/>
              </a:spcBef>
            </a:pPr>
            <a:r>
              <a:rPr lang="en-US" altLang="en-US" sz="2400" dirty="0">
                <a:latin typeface="Arial" charset="0"/>
                <a:cs typeface="Arial" charset="0"/>
              </a:rPr>
              <a:t>If vessel not equipped with power ventilation system, open engine compartment and sniff for gasoline fumes before starting engine</a:t>
            </a:r>
          </a:p>
        </p:txBody>
      </p:sp>
      <p:pic>
        <p:nvPicPr>
          <p:cNvPr id="208900" name="Picture 5" descr="pwc_inpsection_land.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40313" y="2667000"/>
            <a:ext cx="3722687" cy="2274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52C47D7C-D1EF-4CDC-834A-E462C7FA8548}"/>
              </a:ext>
            </a:extLst>
          </p:cNvPr>
          <p:cNvSpPr>
            <a:spLocks noGrp="1"/>
          </p:cNvSpPr>
          <p:nvPr>
            <p:ph type="sldNum" sz="quarter" idx="12"/>
          </p:nvPr>
        </p:nvSpPr>
        <p:spPr/>
        <p:txBody>
          <a:bodyPr/>
          <a:lstStyle/>
          <a:p>
            <a:fld id="{A105481A-E4A8-4C5A-A5A8-526C7AC60F8D}" type="slidenum">
              <a:rPr lang="en-US" altLang="en-US" smtClean="0"/>
              <a:pPr/>
              <a:t>53</a:t>
            </a:fld>
            <a:endParaRPr lang="en-US" altLang="en-US"/>
          </a:p>
        </p:txBody>
      </p:sp>
      <p:sp>
        <p:nvSpPr>
          <p:cNvPr id="3" name="Footer Placeholder 2">
            <a:extLst>
              <a:ext uri="{FF2B5EF4-FFF2-40B4-BE49-F238E27FC236}">
                <a16:creationId xmlns:a16="http://schemas.microsoft.com/office/drawing/2014/main" id="{D9468757-364A-43E8-9FDE-DB11C43AD09B}"/>
              </a:ext>
            </a:extLst>
          </p:cNvPr>
          <p:cNvSpPr>
            <a:spLocks noGrp="1"/>
          </p:cNvSpPr>
          <p:nvPr>
            <p:ph type="ftr" sz="quarter" idx="11"/>
          </p:nvPr>
        </p:nvSpPr>
        <p:spPr>
          <a:xfrm>
            <a:off x="4724400" y="6248400"/>
            <a:ext cx="2895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193627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n-US" altLang="en-US"/>
              <a:t>Mufflers</a:t>
            </a:r>
          </a:p>
        </p:txBody>
      </p:sp>
      <p:sp>
        <p:nvSpPr>
          <p:cNvPr id="5" name="Content Placeholder 4"/>
          <p:cNvSpPr>
            <a:spLocks noGrp="1"/>
          </p:cNvSpPr>
          <p:nvPr>
            <p:ph idx="1"/>
          </p:nvPr>
        </p:nvSpPr>
        <p:spPr>
          <a:xfrm>
            <a:off x="1357745" y="1981200"/>
            <a:ext cx="7772400" cy="4114800"/>
          </a:xfrm>
        </p:spPr>
        <p:txBody>
          <a:bodyPr/>
          <a:lstStyle/>
          <a:p>
            <a:pPr marL="0">
              <a:spcBef>
                <a:spcPts val="1800"/>
              </a:spcBef>
              <a:buFont typeface="Wingdings" pitchFamily="2" charset="2"/>
              <a:buNone/>
              <a:defRPr/>
            </a:pPr>
            <a:r>
              <a:rPr lang="en-US" sz="2400" dirty="0"/>
              <a:t>All vessel engines must be equipped with an effective muffling device. Vessel operators may not hear sound signals or voices if the engine is not adequately muffled.</a:t>
            </a:r>
          </a:p>
          <a:p>
            <a:pPr>
              <a:spcBef>
                <a:spcPts val="1800"/>
              </a:spcBef>
              <a:defRPr/>
            </a:pPr>
            <a:r>
              <a:rPr lang="en-US" sz="2400" dirty="0"/>
              <a:t>Noise level of any motorized vessel must not exceed 86 decibels at distance of 50 feet or more from the vessel.</a:t>
            </a:r>
          </a:p>
          <a:p>
            <a:pPr>
              <a:spcBef>
                <a:spcPts val="1800"/>
              </a:spcBef>
              <a:defRPr/>
            </a:pPr>
            <a:r>
              <a:rPr lang="en-US" sz="2400" dirty="0"/>
              <a:t>Use of cut-outs is prohibited.</a:t>
            </a:r>
          </a:p>
          <a:p>
            <a:pPr>
              <a:spcBef>
                <a:spcPts val="1800"/>
              </a:spcBef>
              <a:defRPr/>
            </a:pPr>
            <a:r>
              <a:rPr lang="en-US" sz="2400" dirty="0"/>
              <a:t>Illegal to modify muffling system if it results in noise level greater than legal limit.</a:t>
            </a:r>
          </a:p>
          <a:p>
            <a:pPr>
              <a:defRPr/>
            </a:pPr>
            <a:endParaRPr lang="en-US" dirty="0"/>
          </a:p>
        </p:txBody>
      </p:sp>
      <p:sp>
        <p:nvSpPr>
          <p:cNvPr id="2" name="Slide Number Placeholder 1">
            <a:extLst>
              <a:ext uri="{FF2B5EF4-FFF2-40B4-BE49-F238E27FC236}">
                <a16:creationId xmlns:a16="http://schemas.microsoft.com/office/drawing/2014/main" id="{BD14D2A4-86DC-419A-B4DF-A141CA932AAB}"/>
              </a:ext>
            </a:extLst>
          </p:cNvPr>
          <p:cNvSpPr>
            <a:spLocks noGrp="1"/>
          </p:cNvSpPr>
          <p:nvPr>
            <p:ph type="sldNum" sz="quarter" idx="12"/>
          </p:nvPr>
        </p:nvSpPr>
        <p:spPr/>
        <p:txBody>
          <a:bodyPr/>
          <a:lstStyle/>
          <a:p>
            <a:fld id="{A105481A-E4A8-4C5A-A5A8-526C7AC60F8D}" type="slidenum">
              <a:rPr lang="en-US" altLang="en-US" smtClean="0"/>
              <a:pPr/>
              <a:t>54</a:t>
            </a:fld>
            <a:endParaRPr lang="en-US" altLang="en-US"/>
          </a:p>
        </p:txBody>
      </p:sp>
      <p:sp>
        <p:nvSpPr>
          <p:cNvPr id="3" name="Footer Placeholder 2">
            <a:extLst>
              <a:ext uri="{FF2B5EF4-FFF2-40B4-BE49-F238E27FC236}">
                <a16:creationId xmlns:a16="http://schemas.microsoft.com/office/drawing/2014/main" id="{011F3186-985F-49B6-9E5B-0CAC6762A2A6}"/>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5640287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Title 3"/>
          <p:cNvSpPr>
            <a:spLocks noGrp="1"/>
          </p:cNvSpPr>
          <p:nvPr>
            <p:ph type="title"/>
          </p:nvPr>
        </p:nvSpPr>
        <p:spPr/>
        <p:txBody>
          <a:bodyPr/>
          <a:lstStyle/>
          <a:p>
            <a:r>
              <a:rPr lang="en-US" altLang="en-US"/>
              <a:t>Navigation Lights</a:t>
            </a:r>
          </a:p>
        </p:txBody>
      </p:sp>
      <p:sp>
        <p:nvSpPr>
          <p:cNvPr id="210947" name="Content Placeholder 6"/>
          <p:cNvSpPr>
            <a:spLocks noGrp="1"/>
          </p:cNvSpPr>
          <p:nvPr>
            <p:ph idx="1"/>
          </p:nvPr>
        </p:nvSpPr>
        <p:spPr>
          <a:xfrm>
            <a:off x="838200" y="1752600"/>
            <a:ext cx="8229600" cy="5715000"/>
          </a:xfrm>
        </p:spPr>
        <p:txBody>
          <a:bodyPr/>
          <a:lstStyle/>
          <a:p>
            <a:pPr>
              <a:spcBef>
                <a:spcPts val="1800"/>
              </a:spcBef>
            </a:pPr>
            <a:r>
              <a:rPr lang="en-US" altLang="en-US" sz="2400" dirty="0">
                <a:latin typeface="Arial" charset="0"/>
                <a:cs typeface="Arial" charset="0"/>
              </a:rPr>
              <a:t>Vessel operators must make sure vessels are equipped with proper navigation lights and use them:</a:t>
            </a:r>
          </a:p>
          <a:p>
            <a:pPr lvl="1"/>
            <a:r>
              <a:rPr lang="en-US" altLang="en-US" sz="2400" dirty="0">
                <a:latin typeface="Arial" charset="0"/>
                <a:cs typeface="Arial" charset="0"/>
              </a:rPr>
              <a:t>when away from dock between sunset and sunrise</a:t>
            </a:r>
          </a:p>
          <a:p>
            <a:pPr lvl="1"/>
            <a:r>
              <a:rPr lang="en-US" altLang="en-US" sz="2400" dirty="0">
                <a:latin typeface="Arial" charset="0"/>
                <a:cs typeface="Arial" charset="0"/>
              </a:rPr>
              <a:t>during periods of restricted visibility </a:t>
            </a:r>
          </a:p>
          <a:p>
            <a:pPr>
              <a:spcBef>
                <a:spcPts val="1800"/>
              </a:spcBef>
            </a:pPr>
            <a:r>
              <a:rPr lang="en-US" altLang="en-US" sz="2400" dirty="0">
                <a:latin typeface="Arial" charset="0"/>
                <a:cs typeface="Arial" charset="0"/>
              </a:rPr>
              <a:t>No other lights that may be mistaken for required navigation lights may be exhibited</a:t>
            </a:r>
          </a:p>
          <a:p>
            <a:pPr>
              <a:spcBef>
                <a:spcPts val="1800"/>
              </a:spcBef>
            </a:pPr>
            <a:r>
              <a:rPr lang="en-US" altLang="en-US" sz="2400" dirty="0">
                <a:latin typeface="Arial" charset="0"/>
                <a:cs typeface="Arial" charset="0"/>
              </a:rPr>
              <a:t>Blue or red flashing lights are restricted to use by law enforcement vessels</a:t>
            </a:r>
          </a:p>
          <a:p>
            <a:pPr>
              <a:spcBef>
                <a:spcPts val="1800"/>
              </a:spcBef>
            </a:pPr>
            <a:r>
              <a:rPr lang="en-US" altLang="en-US" sz="2400" dirty="0">
                <a:latin typeface="Arial" charset="0"/>
                <a:cs typeface="Arial" charset="0"/>
              </a:rPr>
              <a:t>The requirements for navigation lights differ depending on type and size of vessel</a:t>
            </a:r>
            <a:endParaRPr lang="en-US" altLang="en-US" sz="2400" dirty="0">
              <a:solidFill>
                <a:srgbClr val="000000"/>
              </a:solidFill>
              <a:latin typeface="Arial" charset="0"/>
              <a:cs typeface="Arial" charset="0"/>
            </a:endParaRPr>
          </a:p>
        </p:txBody>
      </p:sp>
      <p:sp>
        <p:nvSpPr>
          <p:cNvPr id="2" name="Slide Number Placeholder 1">
            <a:extLst>
              <a:ext uri="{FF2B5EF4-FFF2-40B4-BE49-F238E27FC236}">
                <a16:creationId xmlns:a16="http://schemas.microsoft.com/office/drawing/2014/main" id="{F29CAA26-1BD1-442C-BEC7-C512E40EBCA9}"/>
              </a:ext>
            </a:extLst>
          </p:cNvPr>
          <p:cNvSpPr>
            <a:spLocks noGrp="1"/>
          </p:cNvSpPr>
          <p:nvPr>
            <p:ph type="sldNum" sz="quarter" idx="12"/>
          </p:nvPr>
        </p:nvSpPr>
        <p:spPr/>
        <p:txBody>
          <a:bodyPr/>
          <a:lstStyle/>
          <a:p>
            <a:fld id="{A105481A-E4A8-4C5A-A5A8-526C7AC60F8D}" type="slidenum">
              <a:rPr lang="en-US" altLang="en-US" smtClean="0"/>
              <a:pPr/>
              <a:t>55</a:t>
            </a:fld>
            <a:endParaRPr lang="en-US" altLang="en-US"/>
          </a:p>
        </p:txBody>
      </p:sp>
      <p:sp>
        <p:nvSpPr>
          <p:cNvPr id="3" name="Footer Placeholder 2">
            <a:extLst>
              <a:ext uri="{FF2B5EF4-FFF2-40B4-BE49-F238E27FC236}">
                <a16:creationId xmlns:a16="http://schemas.microsoft.com/office/drawing/2014/main" id="{DF3B98A2-4668-48EE-9851-386B97E6429F}"/>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6049655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Title 3"/>
          <p:cNvSpPr>
            <a:spLocks noGrp="1"/>
          </p:cNvSpPr>
          <p:nvPr>
            <p:ph type="title"/>
          </p:nvPr>
        </p:nvSpPr>
        <p:spPr>
          <a:xfrm>
            <a:off x="882073" y="76200"/>
            <a:ext cx="7772400" cy="1143000"/>
          </a:xfrm>
        </p:spPr>
        <p:txBody>
          <a:bodyPr/>
          <a:lstStyle/>
          <a:p>
            <a:r>
              <a:rPr lang="en-US" altLang="en-US" dirty="0"/>
              <a:t>Navigation Lights</a:t>
            </a:r>
          </a:p>
        </p:txBody>
      </p:sp>
      <p:sp>
        <p:nvSpPr>
          <p:cNvPr id="211971" name="Text Placeholder 4"/>
          <p:cNvSpPr>
            <a:spLocks noGrp="1"/>
          </p:cNvSpPr>
          <p:nvPr>
            <p:ph type="body" idx="1"/>
          </p:nvPr>
        </p:nvSpPr>
        <p:spPr>
          <a:xfrm>
            <a:off x="762000" y="1447800"/>
            <a:ext cx="8229600" cy="1066800"/>
          </a:xfrm>
        </p:spPr>
        <p:txBody>
          <a:bodyPr/>
          <a:lstStyle/>
          <a:p>
            <a:r>
              <a:rPr lang="en-US" altLang="en-US" sz="2400" dirty="0">
                <a:solidFill>
                  <a:schemeClr val="bg1"/>
                </a:solidFill>
                <a:latin typeface="Arial Black" pitchFamily="34" charset="0"/>
                <a:cs typeface="Arial" charset="0"/>
              </a:rPr>
              <a:t>Power-Driven Vessels </a:t>
            </a:r>
            <a:r>
              <a:rPr lang="en-US" altLang="en-US" sz="2400" dirty="0">
                <a:solidFill>
                  <a:schemeClr val="bg1"/>
                </a:solidFill>
                <a:latin typeface="Arial" charset="0"/>
                <a:cs typeface="Arial" charset="0"/>
              </a:rPr>
              <a:t>(including sailboats operating under power) less than 65.6 feet long when underway must exhibit:</a:t>
            </a:r>
          </a:p>
        </p:txBody>
      </p:sp>
      <p:sp>
        <p:nvSpPr>
          <p:cNvPr id="6" name="Content Placeholder 5"/>
          <p:cNvSpPr>
            <a:spLocks noGrp="1"/>
          </p:cNvSpPr>
          <p:nvPr>
            <p:ph sz="half" idx="2"/>
          </p:nvPr>
        </p:nvSpPr>
        <p:spPr>
          <a:xfrm>
            <a:off x="457200" y="2514601"/>
            <a:ext cx="8229600" cy="3581400"/>
          </a:xfrm>
        </p:spPr>
        <p:txBody>
          <a:bodyPr/>
          <a:lstStyle/>
          <a:p>
            <a:pPr marL="344488" indent="-344488">
              <a:spcBef>
                <a:spcPts val="1800"/>
              </a:spcBef>
              <a:tabLst>
                <a:tab pos="342900" algn="l"/>
              </a:tabLst>
              <a:defRPr/>
            </a:pPr>
            <a:r>
              <a:rPr lang="en-US" sz="2400" dirty="0"/>
              <a:t>red and green sidelights visible from a distance of at least two miles away</a:t>
            </a:r>
            <a:r>
              <a:rPr lang="en-US" sz="2400" dirty="0">
                <a:cs typeface="Arial" charset="0"/>
              </a:rPr>
              <a:t>—</a:t>
            </a:r>
            <a:r>
              <a:rPr lang="en-US" sz="2400" dirty="0"/>
              <a:t>or if less than 39.4 feet </a:t>
            </a:r>
            <a:r>
              <a:rPr lang="en-US" sz="2400" spc="-10" dirty="0"/>
              <a:t>long, at least one mile away</a:t>
            </a:r>
            <a:r>
              <a:rPr lang="en-US" sz="2400" spc="-10" dirty="0">
                <a:cs typeface="Arial" charset="0"/>
              </a:rPr>
              <a:t>—</a:t>
            </a:r>
            <a:r>
              <a:rPr lang="en-US" sz="2400" spc="-10" dirty="0"/>
              <a:t>on a dark, clear night</a:t>
            </a:r>
          </a:p>
          <a:p>
            <a:pPr marL="344488" indent="-344488">
              <a:spcBef>
                <a:spcPts val="1800"/>
              </a:spcBef>
              <a:tabLst>
                <a:tab pos="342900" algn="l"/>
              </a:tabLst>
              <a:defRPr/>
            </a:pPr>
            <a:r>
              <a:rPr lang="en-US" sz="2400" dirty="0">
                <a:cs typeface="Times New Roman" pitchFamily="18" charset="0"/>
              </a:rPr>
              <a:t>an all-round white light or both a masthead light and a </a:t>
            </a:r>
            <a:r>
              <a:rPr lang="en-US" sz="2400" dirty="0" err="1">
                <a:cs typeface="Times New Roman" pitchFamily="18" charset="0"/>
              </a:rPr>
              <a:t>sternlight</a:t>
            </a:r>
            <a:r>
              <a:rPr lang="en-US" sz="2400" dirty="0">
                <a:cs typeface="Times New Roman" pitchFamily="18" charset="0"/>
              </a:rPr>
              <a:t> visible from a distance of at least two miles away on a dark, clear night</a:t>
            </a:r>
          </a:p>
          <a:p>
            <a:pPr marL="344488" indent="-344488">
              <a:spcBef>
                <a:spcPts val="1800"/>
              </a:spcBef>
              <a:tabLst>
                <a:tab pos="342900" algn="l"/>
              </a:tabLst>
              <a:defRPr/>
            </a:pPr>
            <a:r>
              <a:rPr lang="en-US" sz="2400" dirty="0">
                <a:cs typeface="Times New Roman" pitchFamily="18" charset="0"/>
              </a:rPr>
              <a:t>the all-round white light (or masthead light) must be at least 3.3 feet higher than the sidelights</a:t>
            </a:r>
            <a:endParaRPr lang="en-US" sz="2400" dirty="0"/>
          </a:p>
        </p:txBody>
      </p:sp>
      <p:sp>
        <p:nvSpPr>
          <p:cNvPr id="2" name="TextBox 1">
            <a:extLst>
              <a:ext uri="{FF2B5EF4-FFF2-40B4-BE49-F238E27FC236}">
                <a16:creationId xmlns:a16="http://schemas.microsoft.com/office/drawing/2014/main" id="{979B5896-71C9-4349-8470-5AFC722690DF}"/>
              </a:ext>
            </a:extLst>
          </p:cNvPr>
          <p:cNvSpPr txBox="1"/>
          <p:nvPr/>
        </p:nvSpPr>
        <p:spPr>
          <a:xfrm>
            <a:off x="3429000" y="6248400"/>
            <a:ext cx="26670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270103744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altLang="en-US"/>
              <a:t>Navigation Lights</a:t>
            </a:r>
            <a:endParaRPr lang="en-US" altLang="en-US" sz="2400">
              <a:cs typeface="Arial" charset="0"/>
            </a:endParaRPr>
          </a:p>
        </p:txBody>
      </p:sp>
      <p:pic>
        <p:nvPicPr>
          <p:cNvPr id="212995" name="Picture 3" descr="navigation_lights_power_driven.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52600" y="1752600"/>
            <a:ext cx="6464300" cy="43095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D91234A5-F4DC-49CE-9C81-612ADA24EC6C}"/>
              </a:ext>
            </a:extLst>
          </p:cNvPr>
          <p:cNvSpPr>
            <a:spLocks noGrp="1"/>
          </p:cNvSpPr>
          <p:nvPr>
            <p:ph type="sldNum" sz="quarter" idx="12"/>
          </p:nvPr>
        </p:nvSpPr>
        <p:spPr/>
        <p:txBody>
          <a:bodyPr/>
          <a:lstStyle/>
          <a:p>
            <a:fld id="{A105481A-E4A8-4C5A-A5A8-526C7AC60F8D}" type="slidenum">
              <a:rPr lang="en-US" altLang="en-US" smtClean="0"/>
              <a:pPr/>
              <a:t>57</a:t>
            </a:fld>
            <a:endParaRPr lang="en-US" altLang="en-US"/>
          </a:p>
        </p:txBody>
      </p:sp>
      <p:sp>
        <p:nvSpPr>
          <p:cNvPr id="3" name="Footer Placeholder 2">
            <a:extLst>
              <a:ext uri="{FF2B5EF4-FFF2-40B4-BE49-F238E27FC236}">
                <a16:creationId xmlns:a16="http://schemas.microsoft.com/office/drawing/2014/main" id="{16B3F1E2-E3F6-47EF-9876-E5A4D9472B45}"/>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5345410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Title 5"/>
          <p:cNvSpPr>
            <a:spLocks noGrp="1"/>
          </p:cNvSpPr>
          <p:nvPr>
            <p:ph type="title"/>
          </p:nvPr>
        </p:nvSpPr>
        <p:spPr/>
        <p:txBody>
          <a:bodyPr/>
          <a:lstStyle/>
          <a:p>
            <a:r>
              <a:rPr lang="en-US" altLang="en-US"/>
              <a:t>Navigation Lights</a:t>
            </a:r>
          </a:p>
        </p:txBody>
      </p:sp>
      <p:sp>
        <p:nvSpPr>
          <p:cNvPr id="214019" name="Text Placeholder 4"/>
          <p:cNvSpPr>
            <a:spLocks noGrp="1"/>
          </p:cNvSpPr>
          <p:nvPr>
            <p:ph type="body" idx="1"/>
          </p:nvPr>
        </p:nvSpPr>
        <p:spPr/>
        <p:txBody>
          <a:bodyPr/>
          <a:lstStyle/>
          <a:p>
            <a:r>
              <a:rPr lang="en-US" altLang="en-US" sz="2400" dirty="0">
                <a:solidFill>
                  <a:schemeClr val="bg1"/>
                </a:solidFill>
                <a:latin typeface="Arial" charset="0"/>
                <a:cs typeface="Arial" charset="0"/>
              </a:rPr>
              <a:t>When underway, unpowered Vessels less than 65.6 feet long must exhibit:</a:t>
            </a:r>
          </a:p>
        </p:txBody>
      </p:sp>
      <p:sp>
        <p:nvSpPr>
          <p:cNvPr id="214020" name="Content Placeholder 6"/>
          <p:cNvSpPr>
            <a:spLocks noGrp="1"/>
          </p:cNvSpPr>
          <p:nvPr>
            <p:ph sz="half" idx="2"/>
          </p:nvPr>
        </p:nvSpPr>
        <p:spPr>
          <a:xfrm>
            <a:off x="457200" y="2373313"/>
            <a:ext cx="8229600" cy="3951287"/>
          </a:xfrm>
        </p:spPr>
        <p:txBody>
          <a:bodyPr/>
          <a:lstStyle/>
          <a:p>
            <a:r>
              <a:rPr lang="en-US" altLang="en-US" dirty="0">
                <a:latin typeface="Arial" charset="0"/>
                <a:cs typeface="Arial" charset="0"/>
              </a:rPr>
              <a:t>red and green sidelights visible from a distance of at least two miles away—or if less than 39.4 feet long, at least one mile away—on dark, clear night</a:t>
            </a:r>
          </a:p>
          <a:p>
            <a:r>
              <a:rPr lang="en-US" altLang="en-US" dirty="0">
                <a:latin typeface="Arial" charset="0"/>
                <a:cs typeface="Arial" charset="0"/>
              </a:rPr>
              <a:t>stern light visible from at least two miles away</a:t>
            </a:r>
          </a:p>
        </p:txBody>
      </p:sp>
      <p:pic>
        <p:nvPicPr>
          <p:cNvPr id="214021" name="Picture 4" descr="navigation_lights_sailboats.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76600" y="4395788"/>
            <a:ext cx="3429000" cy="17355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9ED9A3F2-3D3D-48AF-908B-092121A76279}"/>
              </a:ext>
            </a:extLst>
          </p:cNvPr>
          <p:cNvSpPr txBox="1"/>
          <p:nvPr/>
        </p:nvSpPr>
        <p:spPr>
          <a:xfrm>
            <a:off x="3429000" y="6248400"/>
            <a:ext cx="27432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22482274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Title 5"/>
          <p:cNvSpPr>
            <a:spLocks noGrp="1"/>
          </p:cNvSpPr>
          <p:nvPr>
            <p:ph type="title"/>
          </p:nvPr>
        </p:nvSpPr>
        <p:spPr/>
        <p:txBody>
          <a:bodyPr/>
          <a:lstStyle/>
          <a:p>
            <a:r>
              <a:rPr lang="en-US" altLang="en-US"/>
              <a:t>Navigation Lights</a:t>
            </a:r>
          </a:p>
        </p:txBody>
      </p:sp>
      <p:sp>
        <p:nvSpPr>
          <p:cNvPr id="215043" name="Text Placeholder 4"/>
          <p:cNvSpPr>
            <a:spLocks noGrp="1"/>
          </p:cNvSpPr>
          <p:nvPr>
            <p:ph type="body" idx="1"/>
          </p:nvPr>
        </p:nvSpPr>
        <p:spPr>
          <a:xfrm>
            <a:off x="1143000" y="1600200"/>
            <a:ext cx="8229600" cy="639762"/>
          </a:xfrm>
        </p:spPr>
        <p:txBody>
          <a:bodyPr/>
          <a:lstStyle/>
          <a:p>
            <a:r>
              <a:rPr lang="en-US" altLang="en-US" dirty="0">
                <a:solidFill>
                  <a:schemeClr val="bg1"/>
                </a:solidFill>
                <a:latin typeface="Arial" charset="0"/>
                <a:cs typeface="Arial" charset="0"/>
              </a:rPr>
              <a:t>When underway, unpowered Vessels less than 23 feet long must exhibit:</a:t>
            </a:r>
          </a:p>
        </p:txBody>
      </p:sp>
      <p:sp>
        <p:nvSpPr>
          <p:cNvPr id="215044" name="Content Placeholder 6"/>
          <p:cNvSpPr>
            <a:spLocks noGrp="1"/>
          </p:cNvSpPr>
          <p:nvPr>
            <p:ph sz="half" idx="2"/>
          </p:nvPr>
        </p:nvSpPr>
        <p:spPr>
          <a:xfrm>
            <a:off x="457200" y="2373313"/>
            <a:ext cx="4267200" cy="3951287"/>
          </a:xfrm>
        </p:spPr>
        <p:txBody>
          <a:bodyPr/>
          <a:lstStyle/>
          <a:p>
            <a:r>
              <a:rPr lang="en-US" altLang="en-US">
                <a:latin typeface="Arial" charset="0"/>
                <a:cs typeface="Arial" charset="0"/>
              </a:rPr>
              <a:t>if practical, same lights as required for unpowered vessels less than 65.6 feet in length</a:t>
            </a:r>
          </a:p>
          <a:p>
            <a:r>
              <a:rPr lang="en-US" altLang="en-US">
                <a:latin typeface="Arial" charset="0"/>
                <a:cs typeface="Arial" charset="0"/>
              </a:rPr>
              <a:t>if not practical, at least one lantern or flashlight shining a white light</a:t>
            </a:r>
          </a:p>
        </p:txBody>
      </p:sp>
      <p:pic>
        <p:nvPicPr>
          <p:cNvPr id="215045" name="Picture 5" descr="NavLights_unpowere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92663" y="2514600"/>
            <a:ext cx="3817937" cy="2825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6B1EA55C-6526-48D7-A18F-2295ABAC7CDB}"/>
              </a:ext>
            </a:extLst>
          </p:cNvPr>
          <p:cNvSpPr txBox="1"/>
          <p:nvPr/>
        </p:nvSpPr>
        <p:spPr>
          <a:xfrm>
            <a:off x="3429000" y="6019800"/>
            <a:ext cx="31242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3663938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altLang="en-US"/>
              <a:t>Objectives</a:t>
            </a:r>
            <a:endParaRPr lang="en-US" altLang="en-US" sz="2400"/>
          </a:p>
        </p:txBody>
      </p:sp>
      <p:sp>
        <p:nvSpPr>
          <p:cNvPr id="163843" name="Rectangle 3"/>
          <p:cNvSpPr>
            <a:spLocks noGrp="1" noChangeArrowheads="1"/>
          </p:cNvSpPr>
          <p:nvPr>
            <p:ph idx="1"/>
          </p:nvPr>
        </p:nvSpPr>
        <p:spPr>
          <a:xfrm>
            <a:off x="1371600" y="1905000"/>
            <a:ext cx="7772400" cy="3581400"/>
          </a:xfrm>
        </p:spPr>
        <p:txBody>
          <a:bodyPr/>
          <a:lstStyle/>
          <a:p>
            <a:pPr marL="404813" indent="-404813">
              <a:buFont typeface="Wingdings" pitchFamily="2" charset="2"/>
              <a:buChar char="u"/>
            </a:pPr>
            <a:r>
              <a:rPr lang="en-US" altLang="en-US" sz="2400" dirty="0">
                <a:latin typeface="Arial" charset="0"/>
                <a:cs typeface="Arial" charset="0"/>
              </a:rPr>
              <a:t>be able to list reckless and illegal behaviors that should be avoided when operating a vessel.</a:t>
            </a:r>
            <a:endParaRPr lang="en-US" altLang="en-US" sz="2400" dirty="0">
              <a:latin typeface="Helvetica" pitchFamily="34" charset="0"/>
              <a:cs typeface="Times New Roman" pitchFamily="18" charset="0"/>
            </a:endParaRPr>
          </a:p>
          <a:p>
            <a:pPr marL="404813" indent="-404813">
              <a:buFont typeface="Wingdings" pitchFamily="2" charset="2"/>
              <a:buChar char="u"/>
            </a:pPr>
            <a:r>
              <a:rPr lang="en-US" altLang="en-US" sz="2400" dirty="0">
                <a:latin typeface="Arial" charset="0"/>
                <a:cs typeface="Arial" charset="0"/>
              </a:rPr>
              <a:t>be able to explain dangers of consuming alcohol or drugs while boating, and penalties for doing so.</a:t>
            </a:r>
          </a:p>
          <a:p>
            <a:pPr marL="404813" indent="-404813">
              <a:buFont typeface="Wingdings" pitchFamily="2" charset="2"/>
              <a:buChar char="u"/>
            </a:pPr>
            <a:r>
              <a:rPr lang="en-US" altLang="en-US" sz="2400" dirty="0">
                <a:latin typeface="Arial" charset="0"/>
                <a:cs typeface="Arial" charset="0"/>
              </a:rPr>
              <a:t>know the laws pertaining to obstructing navigation.</a:t>
            </a:r>
          </a:p>
          <a:p>
            <a:pPr marL="404813" indent="-404813">
              <a:buFont typeface="Wingdings" pitchFamily="2" charset="2"/>
              <a:buChar char="u"/>
            </a:pPr>
            <a:r>
              <a:rPr lang="en-US" altLang="en-US" sz="2400" dirty="0">
                <a:latin typeface="Arial" charset="0"/>
                <a:cs typeface="Arial" charset="0"/>
              </a:rPr>
              <a:t>know you role in keeping waterways safe and secure.</a:t>
            </a:r>
          </a:p>
        </p:txBody>
      </p:sp>
      <p:sp>
        <p:nvSpPr>
          <p:cNvPr id="2" name="Slide Number Placeholder 1">
            <a:extLst>
              <a:ext uri="{FF2B5EF4-FFF2-40B4-BE49-F238E27FC236}">
                <a16:creationId xmlns:a16="http://schemas.microsoft.com/office/drawing/2014/main" id="{830995CF-5418-4E94-9210-5F44091062A9}"/>
              </a:ext>
            </a:extLst>
          </p:cNvPr>
          <p:cNvSpPr>
            <a:spLocks noGrp="1"/>
          </p:cNvSpPr>
          <p:nvPr>
            <p:ph type="sldNum" sz="quarter" idx="12"/>
          </p:nvPr>
        </p:nvSpPr>
        <p:spPr/>
        <p:txBody>
          <a:bodyPr/>
          <a:lstStyle/>
          <a:p>
            <a:fld id="{A105481A-E4A8-4C5A-A5A8-526C7AC60F8D}" type="slidenum">
              <a:rPr lang="en-US" altLang="en-US" smtClean="0"/>
              <a:pPr/>
              <a:t>6</a:t>
            </a:fld>
            <a:endParaRPr lang="en-US" altLang="en-US"/>
          </a:p>
        </p:txBody>
      </p:sp>
      <p:sp>
        <p:nvSpPr>
          <p:cNvPr id="3" name="Footer Placeholder 2">
            <a:extLst>
              <a:ext uri="{FF2B5EF4-FFF2-40B4-BE49-F238E27FC236}">
                <a16:creationId xmlns:a16="http://schemas.microsoft.com/office/drawing/2014/main" id="{1999ACB3-1CD1-41F3-A9F8-D3949A952B37}"/>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6553681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r>
              <a:rPr lang="en-US" altLang="en-US"/>
              <a:t>Navigation Lights</a:t>
            </a:r>
            <a:endParaRPr lang="en-US" altLang="en-US" sz="2400">
              <a:cs typeface="Arial" charset="0"/>
            </a:endParaRPr>
          </a:p>
        </p:txBody>
      </p:sp>
      <p:sp>
        <p:nvSpPr>
          <p:cNvPr id="216067" name="Content Placeholder 4"/>
          <p:cNvSpPr>
            <a:spLocks noGrp="1"/>
          </p:cNvSpPr>
          <p:nvPr>
            <p:ph idx="1"/>
          </p:nvPr>
        </p:nvSpPr>
        <p:spPr/>
        <p:txBody>
          <a:bodyPr/>
          <a:lstStyle/>
          <a:p>
            <a:r>
              <a:rPr lang="en-US" altLang="en-US">
                <a:latin typeface="Arial" charset="0"/>
                <a:cs typeface="Arial" charset="0"/>
              </a:rPr>
              <a:t>When not underway, </a:t>
            </a:r>
            <a:r>
              <a:rPr lang="en-US" altLang="en-US" b="0">
                <a:latin typeface="Arial Black" pitchFamily="34" charset="0"/>
                <a:cs typeface="Arial" charset="0"/>
              </a:rPr>
              <a:t>all vessels </a:t>
            </a:r>
            <a:r>
              <a:rPr lang="en-US" altLang="en-US">
                <a:latin typeface="Arial" charset="0"/>
                <a:cs typeface="Arial" charset="0"/>
              </a:rPr>
              <a:t>are required to exhibit a white light visible from all directions whenever moored or anchored away from dock between sunset and sunrise</a:t>
            </a:r>
          </a:p>
        </p:txBody>
      </p:sp>
      <p:pic>
        <p:nvPicPr>
          <p:cNvPr id="216068" name="Picture 5" descr="NavLights_anchored"/>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76800" y="4046537"/>
            <a:ext cx="2860686" cy="2049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A491A597-0F3E-4F86-B9C3-E52A35E1BB66}"/>
              </a:ext>
            </a:extLst>
          </p:cNvPr>
          <p:cNvSpPr>
            <a:spLocks noGrp="1"/>
          </p:cNvSpPr>
          <p:nvPr>
            <p:ph type="sldNum" sz="quarter" idx="12"/>
          </p:nvPr>
        </p:nvSpPr>
        <p:spPr/>
        <p:txBody>
          <a:bodyPr/>
          <a:lstStyle/>
          <a:p>
            <a:fld id="{A105481A-E4A8-4C5A-A5A8-526C7AC60F8D}" type="slidenum">
              <a:rPr lang="en-US" altLang="en-US" smtClean="0"/>
              <a:pPr/>
              <a:t>60</a:t>
            </a:fld>
            <a:endParaRPr lang="en-US" altLang="en-US"/>
          </a:p>
        </p:txBody>
      </p:sp>
      <p:sp>
        <p:nvSpPr>
          <p:cNvPr id="3" name="Footer Placeholder 2">
            <a:extLst>
              <a:ext uri="{FF2B5EF4-FFF2-40B4-BE49-F238E27FC236}">
                <a16:creationId xmlns:a16="http://schemas.microsoft.com/office/drawing/2014/main" id="{5CC12BD4-0521-4C92-8262-A349F7813D6F}"/>
              </a:ext>
            </a:extLst>
          </p:cNvPr>
          <p:cNvSpPr>
            <a:spLocks noGrp="1"/>
          </p:cNvSpPr>
          <p:nvPr>
            <p:ph type="ftr" sz="quarter" idx="11"/>
          </p:nvPr>
        </p:nvSpPr>
        <p:spPr>
          <a:xfrm>
            <a:off x="3429000" y="6243782"/>
            <a:ext cx="2895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145321872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0" name="Picture 3" descr="distress_signals_set.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54813" y="2667000"/>
            <a:ext cx="2160587" cy="3289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7091" name="Title 3"/>
          <p:cNvSpPr>
            <a:spLocks noGrp="1"/>
          </p:cNvSpPr>
          <p:nvPr>
            <p:ph type="title"/>
          </p:nvPr>
        </p:nvSpPr>
        <p:spPr/>
        <p:txBody>
          <a:bodyPr/>
          <a:lstStyle/>
          <a:p>
            <a:r>
              <a:rPr lang="en-US" altLang="en-US"/>
              <a:t>Visual Distress Signals</a:t>
            </a:r>
          </a:p>
        </p:txBody>
      </p:sp>
      <p:sp>
        <p:nvSpPr>
          <p:cNvPr id="217092" name="Content Placeholder 4"/>
          <p:cNvSpPr>
            <a:spLocks noGrp="1"/>
          </p:cNvSpPr>
          <p:nvPr>
            <p:ph idx="1"/>
          </p:nvPr>
        </p:nvSpPr>
        <p:spPr>
          <a:xfrm>
            <a:off x="658091" y="1752600"/>
            <a:ext cx="8229600" cy="5486400"/>
          </a:xfrm>
        </p:spPr>
        <p:txBody>
          <a:bodyPr/>
          <a:lstStyle/>
          <a:p>
            <a:r>
              <a:rPr lang="en-US" altLang="en-US" sz="2400" dirty="0">
                <a:latin typeface="Arial" charset="0"/>
                <a:cs typeface="Arial" charset="0"/>
              </a:rPr>
              <a:t>Visual Distress Signals (VDSs) allow vessel operators to signal for help in the event of an emergency</a:t>
            </a:r>
          </a:p>
          <a:p>
            <a:r>
              <a:rPr lang="en-US" altLang="en-US" sz="2400" dirty="0">
                <a:latin typeface="Arial" charset="0"/>
                <a:cs typeface="Arial" charset="0"/>
              </a:rPr>
              <a:t>VDSs are classified as:</a:t>
            </a:r>
          </a:p>
          <a:p>
            <a:pPr lvl="1"/>
            <a:r>
              <a:rPr lang="en-US" altLang="en-US" sz="2400" dirty="0">
                <a:latin typeface="Arial" charset="0"/>
                <a:cs typeface="Arial" charset="0"/>
              </a:rPr>
              <a:t>day signals (visible in bright sunlight)</a:t>
            </a:r>
          </a:p>
          <a:p>
            <a:pPr lvl="1"/>
            <a:r>
              <a:rPr lang="en-US" altLang="en-US" sz="2400" dirty="0">
                <a:latin typeface="Arial" charset="0"/>
                <a:cs typeface="Arial" charset="0"/>
              </a:rPr>
              <a:t>night signals (visible at night)</a:t>
            </a:r>
          </a:p>
          <a:p>
            <a:pPr lvl="1"/>
            <a:r>
              <a:rPr lang="en-US" altLang="en-US" sz="2400" dirty="0">
                <a:latin typeface="Arial" charset="0"/>
                <a:cs typeface="Arial" charset="0"/>
              </a:rPr>
              <a:t>both day and night signals</a:t>
            </a:r>
          </a:p>
          <a:p>
            <a:r>
              <a:rPr lang="en-US" altLang="en-US" sz="2400" dirty="0">
                <a:latin typeface="Arial" charset="0"/>
                <a:cs typeface="Arial" charset="0"/>
              </a:rPr>
              <a:t>VDSs are either:</a:t>
            </a:r>
          </a:p>
          <a:p>
            <a:pPr lvl="1"/>
            <a:r>
              <a:rPr lang="en-US" altLang="en-US" sz="2400" dirty="0">
                <a:latin typeface="Arial" charset="0"/>
                <a:cs typeface="Arial" charset="0"/>
              </a:rPr>
              <a:t>pyrotechnic (smoke and flames)</a:t>
            </a:r>
          </a:p>
          <a:p>
            <a:pPr lvl="1"/>
            <a:r>
              <a:rPr lang="en-US" altLang="en-US" sz="2400" dirty="0">
                <a:latin typeface="Arial" charset="0"/>
                <a:cs typeface="Arial" charset="0"/>
              </a:rPr>
              <a:t>non-pyrotechnic (non-combustible)</a:t>
            </a:r>
          </a:p>
          <a:p>
            <a:pPr lvl="1"/>
            <a:endParaRPr lang="en-US" altLang="en-US" dirty="0">
              <a:latin typeface="Arial" charset="0"/>
              <a:cs typeface="Arial" charset="0"/>
            </a:endParaRPr>
          </a:p>
        </p:txBody>
      </p:sp>
      <p:sp>
        <p:nvSpPr>
          <p:cNvPr id="2" name="Slide Number Placeholder 1">
            <a:extLst>
              <a:ext uri="{FF2B5EF4-FFF2-40B4-BE49-F238E27FC236}">
                <a16:creationId xmlns:a16="http://schemas.microsoft.com/office/drawing/2014/main" id="{84B79DE1-C6F3-453B-957B-BE1E6C85F898}"/>
              </a:ext>
            </a:extLst>
          </p:cNvPr>
          <p:cNvSpPr>
            <a:spLocks noGrp="1"/>
          </p:cNvSpPr>
          <p:nvPr>
            <p:ph type="sldNum" sz="quarter" idx="12"/>
          </p:nvPr>
        </p:nvSpPr>
        <p:spPr/>
        <p:txBody>
          <a:bodyPr/>
          <a:lstStyle/>
          <a:p>
            <a:fld id="{A105481A-E4A8-4C5A-A5A8-526C7AC60F8D}" type="slidenum">
              <a:rPr lang="en-US" altLang="en-US" smtClean="0"/>
              <a:pPr/>
              <a:t>61</a:t>
            </a:fld>
            <a:endParaRPr lang="en-US" altLang="en-US"/>
          </a:p>
        </p:txBody>
      </p:sp>
      <p:sp>
        <p:nvSpPr>
          <p:cNvPr id="3" name="Footer Placeholder 2">
            <a:extLst>
              <a:ext uri="{FF2B5EF4-FFF2-40B4-BE49-F238E27FC236}">
                <a16:creationId xmlns:a16="http://schemas.microsoft.com/office/drawing/2014/main" id="{9127618A-AFF6-4724-AF47-769B7B943A3F}"/>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0698001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Title 1"/>
          <p:cNvSpPr>
            <a:spLocks noGrp="1"/>
          </p:cNvSpPr>
          <p:nvPr>
            <p:ph type="title"/>
          </p:nvPr>
        </p:nvSpPr>
        <p:spPr>
          <a:xfrm>
            <a:off x="1219200" y="0"/>
            <a:ext cx="7772400" cy="1143000"/>
          </a:xfrm>
        </p:spPr>
        <p:txBody>
          <a:bodyPr/>
          <a:lstStyle/>
          <a:p>
            <a:r>
              <a:rPr lang="en-US" altLang="en-US" dirty="0"/>
              <a:t>Visual Distress Signals</a:t>
            </a:r>
          </a:p>
        </p:txBody>
      </p:sp>
      <p:sp>
        <p:nvSpPr>
          <p:cNvPr id="218115" name="Content Placeholder 2"/>
          <p:cNvSpPr>
            <a:spLocks noGrp="1"/>
          </p:cNvSpPr>
          <p:nvPr>
            <p:ph idx="1"/>
          </p:nvPr>
        </p:nvSpPr>
        <p:spPr>
          <a:xfrm>
            <a:off x="838200" y="1371600"/>
            <a:ext cx="8229600" cy="5562600"/>
          </a:xfrm>
        </p:spPr>
        <p:txBody>
          <a:bodyPr/>
          <a:lstStyle/>
          <a:p>
            <a:pPr>
              <a:spcBef>
                <a:spcPts val="1800"/>
              </a:spcBef>
            </a:pPr>
            <a:r>
              <a:rPr lang="en-US" altLang="en-US" sz="2400" dirty="0">
                <a:latin typeface="Arial" charset="0"/>
                <a:cs typeface="Arial" charset="0"/>
              </a:rPr>
              <a:t>If on </a:t>
            </a:r>
            <a:r>
              <a:rPr lang="en-US" altLang="en-US" sz="2400" b="0" dirty="0">
                <a:latin typeface="Arial Black" pitchFamily="34" charset="0"/>
                <a:cs typeface="Arial" charset="0"/>
              </a:rPr>
              <a:t>federally controlled waters</a:t>
            </a:r>
            <a:r>
              <a:rPr lang="en-US" altLang="en-US" sz="2400" dirty="0">
                <a:latin typeface="Arial" charset="0"/>
                <a:cs typeface="Arial" charset="0"/>
              </a:rPr>
              <a:t>, vessel must be equipped with USCG–approved VDSs.</a:t>
            </a:r>
          </a:p>
          <a:p>
            <a:pPr>
              <a:spcBef>
                <a:spcPts val="1800"/>
              </a:spcBef>
            </a:pPr>
            <a:r>
              <a:rPr lang="en-US" altLang="en-US" sz="2400" dirty="0">
                <a:latin typeface="Arial" charset="0"/>
                <a:cs typeface="Arial" charset="0"/>
              </a:rPr>
              <a:t>All vessels required to carry night signals when operating between sunset and sunrise. Most vessels must carry day signals also. </a:t>
            </a:r>
            <a:br>
              <a:rPr lang="en-US" altLang="en-US" sz="2400" dirty="0">
                <a:latin typeface="Arial" charset="0"/>
                <a:cs typeface="Arial" charset="0"/>
              </a:rPr>
            </a:br>
            <a:r>
              <a:rPr lang="en-US" altLang="en-US" sz="2400" dirty="0">
                <a:latin typeface="Arial" charset="0"/>
                <a:cs typeface="Arial" charset="0"/>
              </a:rPr>
              <a:t>Exceptions are:</a:t>
            </a:r>
          </a:p>
          <a:p>
            <a:pPr lvl="1"/>
            <a:r>
              <a:rPr lang="en-US" altLang="en-US" sz="2400" dirty="0">
                <a:latin typeface="Arial" charset="0"/>
                <a:cs typeface="Arial" charset="0"/>
              </a:rPr>
              <a:t>recreational vessels less than 16 feet in length.</a:t>
            </a:r>
          </a:p>
          <a:p>
            <a:pPr lvl="1"/>
            <a:r>
              <a:rPr lang="en-US" altLang="en-US" sz="2400" dirty="0">
                <a:latin typeface="Arial" charset="0"/>
                <a:cs typeface="Arial" charset="0"/>
              </a:rPr>
              <a:t>non-motorized open sailboats less than 26 feet in length.</a:t>
            </a:r>
          </a:p>
          <a:p>
            <a:pPr lvl="1"/>
            <a:r>
              <a:rPr lang="en-US" altLang="en-US" sz="2400" dirty="0">
                <a:latin typeface="Arial" charset="0"/>
                <a:cs typeface="Arial" charset="0"/>
              </a:rPr>
              <a:t>manually propelled vessels.</a:t>
            </a:r>
          </a:p>
          <a:p>
            <a:pPr>
              <a:spcBef>
                <a:spcPts val="1800"/>
              </a:spcBef>
            </a:pPr>
            <a:r>
              <a:rPr lang="en-US" altLang="en-US" sz="2400" dirty="0">
                <a:latin typeface="Arial" charset="0"/>
                <a:cs typeface="Arial" charset="0"/>
              </a:rPr>
              <a:t>VDSs must be USCG–approved, in serviceable condition, and readily accessible.</a:t>
            </a:r>
          </a:p>
          <a:p>
            <a:pPr lvl="1"/>
            <a:endParaRPr lang="en-US" altLang="en-US" sz="2400" dirty="0">
              <a:solidFill>
                <a:srgbClr val="000000"/>
              </a:solidFill>
              <a:latin typeface="Arial" charset="0"/>
              <a:cs typeface="Arial" charset="0"/>
            </a:endParaRPr>
          </a:p>
        </p:txBody>
      </p:sp>
      <p:sp>
        <p:nvSpPr>
          <p:cNvPr id="2" name="Slide Number Placeholder 1">
            <a:extLst>
              <a:ext uri="{FF2B5EF4-FFF2-40B4-BE49-F238E27FC236}">
                <a16:creationId xmlns:a16="http://schemas.microsoft.com/office/drawing/2014/main" id="{8E70B2E6-8EB7-4528-80D6-9CAE472D96BC}"/>
              </a:ext>
            </a:extLst>
          </p:cNvPr>
          <p:cNvSpPr>
            <a:spLocks noGrp="1"/>
          </p:cNvSpPr>
          <p:nvPr>
            <p:ph type="sldNum" sz="quarter" idx="12"/>
          </p:nvPr>
        </p:nvSpPr>
        <p:spPr/>
        <p:txBody>
          <a:bodyPr/>
          <a:lstStyle/>
          <a:p>
            <a:fld id="{A105481A-E4A8-4C5A-A5A8-526C7AC60F8D}" type="slidenum">
              <a:rPr lang="en-US" altLang="en-US" smtClean="0"/>
              <a:pPr/>
              <a:t>62</a:t>
            </a:fld>
            <a:endParaRPr lang="en-US" altLang="en-US"/>
          </a:p>
        </p:txBody>
      </p:sp>
      <p:sp>
        <p:nvSpPr>
          <p:cNvPr id="3" name="Footer Placeholder 2">
            <a:extLst>
              <a:ext uri="{FF2B5EF4-FFF2-40B4-BE49-F238E27FC236}">
                <a16:creationId xmlns:a16="http://schemas.microsoft.com/office/drawing/2014/main" id="{0CCBC7CE-1A1F-4B5F-B27F-48ABDDCB3070}"/>
              </a:ext>
            </a:extLst>
          </p:cNvPr>
          <p:cNvSpPr>
            <a:spLocks noGrp="1"/>
          </p:cNvSpPr>
          <p:nvPr>
            <p:ph type="ftr" sz="quarter" idx="11"/>
          </p:nvPr>
        </p:nvSpPr>
        <p:spPr>
          <a:xfrm>
            <a:off x="3096491" y="6477000"/>
            <a:ext cx="4017818"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2217401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138" name="Picture 23" descr="distress_signals_red_meteor.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90900" y="1634693"/>
            <a:ext cx="2286000" cy="228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9139" name="Picture 15" descr="distress_signals_orange_smoke.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33500" y="1634693"/>
            <a:ext cx="2286000" cy="228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9140" name="Picture 16" descr="distress_signals_red_flare.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34000" y="1632384"/>
            <a:ext cx="2286000" cy="228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9141" name="Picture 13" descr="distress_signals_electric_light.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371600" y="4274020"/>
            <a:ext cx="2286000" cy="228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9142" name="Picture 14" descr="distress_signals_orange_flag.jp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3390900" y="4274020"/>
            <a:ext cx="2286000" cy="228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9143" name="Title 3"/>
          <p:cNvSpPr>
            <a:spLocks noGrp="1"/>
          </p:cNvSpPr>
          <p:nvPr>
            <p:ph type="title"/>
          </p:nvPr>
        </p:nvSpPr>
        <p:spPr>
          <a:xfrm>
            <a:off x="1066800" y="-61119"/>
            <a:ext cx="7772400" cy="1143000"/>
          </a:xfrm>
        </p:spPr>
        <p:txBody>
          <a:bodyPr/>
          <a:lstStyle/>
          <a:p>
            <a:r>
              <a:rPr lang="en-US" altLang="en-US" dirty="0"/>
              <a:t>Visual Distress Signals</a:t>
            </a:r>
          </a:p>
        </p:txBody>
      </p:sp>
      <p:sp>
        <p:nvSpPr>
          <p:cNvPr id="219145" name="Text Placeholder 4"/>
          <p:cNvSpPr>
            <a:spLocks noGrp="1"/>
          </p:cNvSpPr>
          <p:nvPr>
            <p:ph type="body" idx="1"/>
          </p:nvPr>
        </p:nvSpPr>
        <p:spPr>
          <a:xfrm>
            <a:off x="1524000" y="730683"/>
            <a:ext cx="8229600" cy="639762"/>
          </a:xfrm>
        </p:spPr>
        <p:txBody>
          <a:bodyPr/>
          <a:lstStyle/>
          <a:p>
            <a:r>
              <a:rPr lang="en-US" altLang="en-US" sz="2400" dirty="0">
                <a:solidFill>
                  <a:schemeClr val="bg1"/>
                </a:solidFill>
                <a:latin typeface="Arial" charset="0"/>
                <a:cs typeface="Arial" charset="0"/>
              </a:rPr>
              <a:t>Pyrotechnic Visual Distress Signals</a:t>
            </a:r>
          </a:p>
        </p:txBody>
      </p:sp>
      <p:sp>
        <p:nvSpPr>
          <p:cNvPr id="219144" name="Text Placeholder 4"/>
          <p:cNvSpPr txBox="1">
            <a:spLocks/>
          </p:cNvSpPr>
          <p:nvPr/>
        </p:nvSpPr>
        <p:spPr bwMode="auto">
          <a:xfrm>
            <a:off x="1219200" y="3755560"/>
            <a:ext cx="8229600" cy="639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20000"/>
              </a:spcBef>
              <a:spcAft>
                <a:spcPct val="0"/>
              </a:spcAft>
              <a:buClr>
                <a:srgbClr val="0070C0"/>
              </a:buClr>
              <a:buSzPct val="100000"/>
              <a:buFont typeface="Wingdings" pitchFamily="2" charset="2"/>
              <a:buNone/>
            </a:pPr>
            <a:r>
              <a:rPr lang="en-US" altLang="en-US" sz="2500" b="1" dirty="0">
                <a:solidFill>
                  <a:schemeClr val="bg1"/>
                </a:solidFill>
                <a:cs typeface="Arial" charset="0"/>
              </a:rPr>
              <a:t>Non-Pyrotechnic Visual Distress Signals</a:t>
            </a:r>
          </a:p>
        </p:txBody>
      </p:sp>
      <p:sp>
        <p:nvSpPr>
          <p:cNvPr id="219146" name="Text Box 8"/>
          <p:cNvSpPr txBox="1">
            <a:spLocks noChangeArrowheads="1"/>
          </p:cNvSpPr>
          <p:nvPr/>
        </p:nvSpPr>
        <p:spPr bwMode="auto">
          <a:xfrm>
            <a:off x="1676400" y="3429000"/>
            <a:ext cx="16002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Orange Smoke</a:t>
            </a:r>
          </a:p>
        </p:txBody>
      </p:sp>
      <p:sp>
        <p:nvSpPr>
          <p:cNvPr id="219147" name="Text Box 8"/>
          <p:cNvSpPr txBox="1">
            <a:spLocks noChangeArrowheads="1"/>
          </p:cNvSpPr>
          <p:nvPr/>
        </p:nvSpPr>
        <p:spPr bwMode="auto">
          <a:xfrm>
            <a:off x="3581400" y="3638550"/>
            <a:ext cx="19050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Day &amp; Night Signal</a:t>
            </a:r>
          </a:p>
        </p:txBody>
      </p:sp>
      <p:sp>
        <p:nvSpPr>
          <p:cNvPr id="219148" name="Text Box 8"/>
          <p:cNvSpPr txBox="1">
            <a:spLocks noChangeArrowheads="1"/>
          </p:cNvSpPr>
          <p:nvPr/>
        </p:nvSpPr>
        <p:spPr bwMode="auto">
          <a:xfrm>
            <a:off x="5638800" y="3638550"/>
            <a:ext cx="19050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Day &amp; Night Signal</a:t>
            </a:r>
          </a:p>
        </p:txBody>
      </p:sp>
      <p:sp>
        <p:nvSpPr>
          <p:cNvPr id="219149" name="Text Box 8"/>
          <p:cNvSpPr txBox="1">
            <a:spLocks noChangeArrowheads="1"/>
          </p:cNvSpPr>
          <p:nvPr/>
        </p:nvSpPr>
        <p:spPr bwMode="auto">
          <a:xfrm>
            <a:off x="3810000" y="6305550"/>
            <a:ext cx="13716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Day Signal</a:t>
            </a:r>
          </a:p>
        </p:txBody>
      </p:sp>
      <p:sp>
        <p:nvSpPr>
          <p:cNvPr id="219150" name="Text Box 8"/>
          <p:cNvSpPr txBox="1">
            <a:spLocks noChangeArrowheads="1"/>
          </p:cNvSpPr>
          <p:nvPr/>
        </p:nvSpPr>
        <p:spPr bwMode="auto">
          <a:xfrm>
            <a:off x="1828800" y="6305550"/>
            <a:ext cx="13716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Night Signal</a:t>
            </a:r>
          </a:p>
        </p:txBody>
      </p:sp>
      <p:pic>
        <p:nvPicPr>
          <p:cNvPr id="219151" name="Picture 12" descr="distress_signal_arms.jp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5531644" y="4274020"/>
            <a:ext cx="2088356" cy="2285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9152" name="Text Box 8"/>
          <p:cNvSpPr txBox="1">
            <a:spLocks noChangeArrowheads="1"/>
          </p:cNvSpPr>
          <p:nvPr/>
        </p:nvSpPr>
        <p:spPr bwMode="auto">
          <a:xfrm>
            <a:off x="1752600" y="3657600"/>
            <a:ext cx="13716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Day Signal</a:t>
            </a:r>
          </a:p>
        </p:txBody>
      </p:sp>
      <p:sp>
        <p:nvSpPr>
          <p:cNvPr id="219153" name="Text Box 8"/>
          <p:cNvSpPr txBox="1">
            <a:spLocks noChangeArrowheads="1"/>
          </p:cNvSpPr>
          <p:nvPr/>
        </p:nvSpPr>
        <p:spPr bwMode="auto">
          <a:xfrm>
            <a:off x="3733800" y="3429000"/>
            <a:ext cx="16002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Red Meteor</a:t>
            </a:r>
          </a:p>
        </p:txBody>
      </p:sp>
      <p:sp>
        <p:nvSpPr>
          <p:cNvPr id="219154" name="Text Box 8"/>
          <p:cNvSpPr txBox="1">
            <a:spLocks noChangeArrowheads="1"/>
          </p:cNvSpPr>
          <p:nvPr/>
        </p:nvSpPr>
        <p:spPr bwMode="auto">
          <a:xfrm>
            <a:off x="5715000" y="3429000"/>
            <a:ext cx="16002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Red Flare</a:t>
            </a:r>
          </a:p>
        </p:txBody>
      </p:sp>
      <p:sp>
        <p:nvSpPr>
          <p:cNvPr id="219155" name="Text Box 8"/>
          <p:cNvSpPr txBox="1">
            <a:spLocks noChangeArrowheads="1"/>
          </p:cNvSpPr>
          <p:nvPr/>
        </p:nvSpPr>
        <p:spPr bwMode="auto">
          <a:xfrm>
            <a:off x="1752600" y="6076950"/>
            <a:ext cx="16002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Electric Light</a:t>
            </a:r>
          </a:p>
        </p:txBody>
      </p:sp>
      <p:sp>
        <p:nvSpPr>
          <p:cNvPr id="219156" name="Text Box 8"/>
          <p:cNvSpPr txBox="1">
            <a:spLocks noChangeArrowheads="1"/>
          </p:cNvSpPr>
          <p:nvPr/>
        </p:nvSpPr>
        <p:spPr bwMode="auto">
          <a:xfrm>
            <a:off x="3657600" y="6076950"/>
            <a:ext cx="16002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a:solidFill>
                  <a:prstClr val="black"/>
                </a:solidFill>
              </a:rPr>
              <a:t>Orange Flag</a:t>
            </a:r>
          </a:p>
        </p:txBody>
      </p:sp>
      <p:sp>
        <p:nvSpPr>
          <p:cNvPr id="219157" name="Text Box 8"/>
          <p:cNvSpPr txBox="1">
            <a:spLocks noChangeArrowheads="1"/>
          </p:cNvSpPr>
          <p:nvPr/>
        </p:nvSpPr>
        <p:spPr bwMode="auto">
          <a:xfrm>
            <a:off x="5829300" y="6074245"/>
            <a:ext cx="1600200"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a:spAutoFit/>
          </a:bodyPr>
          <a:lstStyle>
            <a:lvl1pPr marL="285750" indent="-285750" eaLnBrk="0" hangingPunct="0">
              <a:tabLst>
                <a:tab pos="1828800" algn="l"/>
              </a:tabLst>
              <a:defRPr>
                <a:solidFill>
                  <a:schemeClr val="tx1"/>
                </a:solidFill>
                <a:latin typeface="Arial" charset="0"/>
              </a:defRPr>
            </a:lvl1pPr>
            <a:lvl2pPr marL="742950" indent="-285750" eaLnBrk="0" hangingPunct="0">
              <a:tabLst>
                <a:tab pos="1828800" algn="l"/>
              </a:tabLst>
              <a:defRPr>
                <a:solidFill>
                  <a:schemeClr val="tx1"/>
                </a:solidFill>
                <a:latin typeface="Arial" charset="0"/>
              </a:defRPr>
            </a:lvl2pPr>
            <a:lvl3pPr marL="1143000" indent="-228600" eaLnBrk="0" hangingPunct="0">
              <a:tabLst>
                <a:tab pos="1828800" algn="l"/>
              </a:tabLst>
              <a:defRPr>
                <a:solidFill>
                  <a:schemeClr val="tx1"/>
                </a:solidFill>
                <a:latin typeface="Arial" charset="0"/>
              </a:defRPr>
            </a:lvl3pPr>
            <a:lvl4pPr marL="1600200" indent="-228600" eaLnBrk="0" hangingPunct="0">
              <a:tabLst>
                <a:tab pos="1828800" algn="l"/>
              </a:tabLst>
              <a:defRPr>
                <a:solidFill>
                  <a:schemeClr val="tx1"/>
                </a:solidFill>
                <a:latin typeface="Arial" charset="0"/>
              </a:defRPr>
            </a:lvl4pPr>
            <a:lvl5pPr marL="2057400" indent="-228600" eaLnBrk="0" hangingPunct="0">
              <a:tabLst>
                <a:tab pos="1828800" algn="l"/>
              </a:tabLst>
              <a:defRPr>
                <a:solidFill>
                  <a:schemeClr val="tx1"/>
                </a:solidFill>
                <a:latin typeface="Arial" charset="0"/>
              </a:defRPr>
            </a:lvl5pPr>
            <a:lvl6pPr marL="2514600" indent="-228600" eaLnBrk="0" fontAlgn="base" hangingPunct="0">
              <a:spcBef>
                <a:spcPct val="0"/>
              </a:spcBef>
              <a:spcAft>
                <a:spcPct val="0"/>
              </a:spcAft>
              <a:tabLst>
                <a:tab pos="1828800" algn="l"/>
              </a:tabLst>
              <a:defRPr>
                <a:solidFill>
                  <a:schemeClr val="tx1"/>
                </a:solidFill>
                <a:latin typeface="Arial" charset="0"/>
              </a:defRPr>
            </a:lvl6pPr>
            <a:lvl7pPr marL="2971800" indent="-228600" eaLnBrk="0" fontAlgn="base" hangingPunct="0">
              <a:spcBef>
                <a:spcPct val="0"/>
              </a:spcBef>
              <a:spcAft>
                <a:spcPct val="0"/>
              </a:spcAft>
              <a:tabLst>
                <a:tab pos="1828800" algn="l"/>
              </a:tabLst>
              <a:defRPr>
                <a:solidFill>
                  <a:schemeClr val="tx1"/>
                </a:solidFill>
                <a:latin typeface="Arial" charset="0"/>
              </a:defRPr>
            </a:lvl7pPr>
            <a:lvl8pPr marL="3429000" indent="-228600" eaLnBrk="0" fontAlgn="base" hangingPunct="0">
              <a:spcBef>
                <a:spcPct val="0"/>
              </a:spcBef>
              <a:spcAft>
                <a:spcPct val="0"/>
              </a:spcAft>
              <a:tabLst>
                <a:tab pos="1828800" algn="l"/>
              </a:tabLst>
              <a:defRPr>
                <a:solidFill>
                  <a:schemeClr val="tx1"/>
                </a:solidFill>
                <a:latin typeface="Arial" charset="0"/>
              </a:defRPr>
            </a:lvl8pPr>
            <a:lvl9pPr marL="3886200" indent="-228600" eaLnBrk="0" fontAlgn="base" hangingPunct="0">
              <a:spcBef>
                <a:spcPct val="0"/>
              </a:spcBef>
              <a:spcAft>
                <a:spcPct val="0"/>
              </a:spcAft>
              <a:tabLst>
                <a:tab pos="1828800" algn="l"/>
              </a:tabLst>
              <a:defRPr>
                <a:solidFill>
                  <a:schemeClr val="tx1"/>
                </a:solidFill>
                <a:latin typeface="Arial" charset="0"/>
              </a:defRPr>
            </a:lvl9pPr>
          </a:lstStyle>
          <a:p>
            <a:pPr algn="ctr" eaLnBrk="1" fontAlgn="base" hangingPunct="1">
              <a:spcBef>
                <a:spcPct val="100000"/>
              </a:spcBef>
              <a:spcAft>
                <a:spcPct val="0"/>
              </a:spcAft>
              <a:buClr>
                <a:srgbClr val="0000FF"/>
              </a:buClr>
              <a:buSzPct val="125000"/>
              <a:buFont typeface="Arial" charset="0"/>
              <a:buNone/>
            </a:pPr>
            <a:r>
              <a:rPr lang="en-US" altLang="en-US" sz="1500" b="1" dirty="0">
                <a:solidFill>
                  <a:prstClr val="black"/>
                </a:solidFill>
              </a:rPr>
              <a:t>Arm Signal</a:t>
            </a:r>
          </a:p>
        </p:txBody>
      </p:sp>
      <p:sp>
        <p:nvSpPr>
          <p:cNvPr id="2" name="TextBox 1">
            <a:extLst>
              <a:ext uri="{FF2B5EF4-FFF2-40B4-BE49-F238E27FC236}">
                <a16:creationId xmlns:a16="http://schemas.microsoft.com/office/drawing/2014/main" id="{99C14FB3-7A71-4775-8778-F86715C57E5C}"/>
              </a:ext>
            </a:extLst>
          </p:cNvPr>
          <p:cNvSpPr txBox="1"/>
          <p:nvPr/>
        </p:nvSpPr>
        <p:spPr>
          <a:xfrm>
            <a:off x="2362200" y="6563953"/>
            <a:ext cx="5181600" cy="307777"/>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94323337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Title 3"/>
          <p:cNvSpPr>
            <a:spLocks noGrp="1"/>
          </p:cNvSpPr>
          <p:nvPr>
            <p:ph type="title"/>
          </p:nvPr>
        </p:nvSpPr>
        <p:spPr/>
        <p:txBody>
          <a:bodyPr/>
          <a:lstStyle/>
          <a:p>
            <a:r>
              <a:rPr lang="en-US" altLang="en-US"/>
              <a:t>Visual Distress Signals</a:t>
            </a:r>
          </a:p>
        </p:txBody>
      </p:sp>
      <p:sp>
        <p:nvSpPr>
          <p:cNvPr id="220163" name="Content Placeholder 4"/>
          <p:cNvSpPr>
            <a:spLocks noGrp="1"/>
          </p:cNvSpPr>
          <p:nvPr>
            <p:ph idx="1"/>
          </p:nvPr>
        </p:nvSpPr>
        <p:spPr>
          <a:xfrm>
            <a:off x="381000" y="1600200"/>
            <a:ext cx="8382000" cy="5029200"/>
          </a:xfrm>
        </p:spPr>
        <p:txBody>
          <a:bodyPr/>
          <a:lstStyle/>
          <a:p>
            <a:pPr>
              <a:spcBef>
                <a:spcPts val="1800"/>
              </a:spcBef>
            </a:pPr>
            <a:r>
              <a:rPr lang="en-US" altLang="en-US" sz="2400" dirty="0">
                <a:latin typeface="Arial" charset="0"/>
                <a:cs typeface="Arial" charset="0"/>
              </a:rPr>
              <a:t>If pyrotechnic VDSs are used, minimum of three must be on board—must be dated and not used past expiration date. Examples that satisfy USCG requirements are:</a:t>
            </a:r>
          </a:p>
          <a:p>
            <a:pPr lvl="1"/>
            <a:r>
              <a:rPr lang="en-US" altLang="en-US" sz="2400" dirty="0">
                <a:latin typeface="Arial" charset="0"/>
                <a:cs typeface="Arial" charset="0"/>
              </a:rPr>
              <a:t>three hand-held red flares</a:t>
            </a:r>
          </a:p>
          <a:p>
            <a:pPr lvl="1"/>
            <a:r>
              <a:rPr lang="en-US" altLang="en-US" sz="2400" dirty="0">
                <a:latin typeface="Arial" charset="0"/>
                <a:cs typeface="Arial" charset="0"/>
              </a:rPr>
              <a:t>one hand-held red flare and two red meteors</a:t>
            </a:r>
          </a:p>
          <a:p>
            <a:pPr lvl="1"/>
            <a:r>
              <a:rPr lang="en-US" altLang="en-US" sz="2400" dirty="0">
                <a:latin typeface="Arial" charset="0"/>
                <a:cs typeface="Arial" charset="0"/>
              </a:rPr>
              <a:t>one hand-held orange smoke signal, two floating orange smoke signals, and one electric light</a:t>
            </a:r>
          </a:p>
          <a:p>
            <a:pPr>
              <a:spcBef>
                <a:spcPts val="1800"/>
              </a:spcBef>
            </a:pPr>
            <a:r>
              <a:rPr lang="en-US" altLang="en-US" sz="2400" dirty="0">
                <a:latin typeface="Arial" charset="0"/>
                <a:cs typeface="Arial" charset="0"/>
              </a:rPr>
              <a:t>Prohibited to display visual distress signals except when assistance is required to prevent immediate or potential danger to persons on board</a:t>
            </a:r>
          </a:p>
          <a:p>
            <a:pPr lvl="1"/>
            <a:endParaRPr lang="en-US" altLang="en-US" dirty="0">
              <a:solidFill>
                <a:srgbClr val="000000"/>
              </a:solidFill>
              <a:latin typeface="Arial" charset="0"/>
              <a:cs typeface="Arial" charset="0"/>
            </a:endParaRPr>
          </a:p>
        </p:txBody>
      </p:sp>
      <p:sp>
        <p:nvSpPr>
          <p:cNvPr id="2" name="Slide Number Placeholder 1">
            <a:extLst>
              <a:ext uri="{FF2B5EF4-FFF2-40B4-BE49-F238E27FC236}">
                <a16:creationId xmlns:a16="http://schemas.microsoft.com/office/drawing/2014/main" id="{D55D7DC6-DEC2-4F22-B244-0C7B4820BDA0}"/>
              </a:ext>
            </a:extLst>
          </p:cNvPr>
          <p:cNvSpPr>
            <a:spLocks noGrp="1"/>
          </p:cNvSpPr>
          <p:nvPr>
            <p:ph type="sldNum" sz="quarter" idx="12"/>
          </p:nvPr>
        </p:nvSpPr>
        <p:spPr/>
        <p:txBody>
          <a:bodyPr/>
          <a:lstStyle/>
          <a:p>
            <a:fld id="{A105481A-E4A8-4C5A-A5A8-526C7AC60F8D}" type="slidenum">
              <a:rPr lang="en-US" altLang="en-US" smtClean="0"/>
              <a:pPr/>
              <a:t>64</a:t>
            </a:fld>
            <a:endParaRPr lang="en-US" altLang="en-US"/>
          </a:p>
        </p:txBody>
      </p:sp>
      <p:sp>
        <p:nvSpPr>
          <p:cNvPr id="3" name="Footer Placeholder 2">
            <a:extLst>
              <a:ext uri="{FF2B5EF4-FFF2-40B4-BE49-F238E27FC236}">
                <a16:creationId xmlns:a16="http://schemas.microsoft.com/office/drawing/2014/main" id="{39605DC4-DDDE-4B09-854C-E8E1A51B20C0}"/>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5226153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lstStyle/>
          <a:p>
            <a:pPr eaLnBrk="1" hangingPunct="1"/>
            <a:r>
              <a:rPr lang="en-US" altLang="en-US" dirty="0"/>
              <a:t>Sound-Producing Devices</a:t>
            </a:r>
          </a:p>
        </p:txBody>
      </p:sp>
      <p:sp>
        <p:nvSpPr>
          <p:cNvPr id="6" name="Content Placeholder 5"/>
          <p:cNvSpPr>
            <a:spLocks noGrp="1"/>
          </p:cNvSpPr>
          <p:nvPr>
            <p:ph idx="1"/>
          </p:nvPr>
        </p:nvSpPr>
        <p:spPr/>
        <p:txBody>
          <a:bodyPr/>
          <a:lstStyle/>
          <a:p>
            <a:pPr marL="0">
              <a:buFont typeface="Wingdings" pitchFamily="2" charset="2"/>
              <a:buNone/>
              <a:defRPr/>
            </a:pPr>
            <a:r>
              <a:rPr lang="en-US" sz="2400" dirty="0"/>
              <a:t>Sound producing devices are essential in periods of reduced visibility or whenever operator needs to signal his or her intentions or position.</a:t>
            </a:r>
          </a:p>
          <a:p>
            <a:pPr>
              <a:defRPr/>
            </a:pPr>
            <a:r>
              <a:rPr lang="en-US" sz="2400" dirty="0"/>
              <a:t>When operating on Tennessee waters:</a:t>
            </a:r>
          </a:p>
          <a:p>
            <a:pPr lvl="1">
              <a:defRPr/>
            </a:pPr>
            <a:r>
              <a:rPr lang="en-US" sz="2400" dirty="0"/>
              <a:t>Vessels less than 39.4 feet in length, including PWCs, are not required to carry a whistle or bell but must have some means to make an efficient sound signal.</a:t>
            </a:r>
          </a:p>
          <a:p>
            <a:pPr lvl="1">
              <a:defRPr/>
            </a:pPr>
            <a:r>
              <a:rPr lang="en-US" sz="2400" dirty="0"/>
              <a:t>Vessels that are 39.4 feet or more in length are required to carry on board a whistle and a bell. </a:t>
            </a:r>
          </a:p>
        </p:txBody>
      </p:sp>
      <p:sp>
        <p:nvSpPr>
          <p:cNvPr id="2" name="Slide Number Placeholder 1">
            <a:extLst>
              <a:ext uri="{FF2B5EF4-FFF2-40B4-BE49-F238E27FC236}">
                <a16:creationId xmlns:a16="http://schemas.microsoft.com/office/drawing/2014/main" id="{AE147C24-8CDC-4029-BAC8-20679F8D9A56}"/>
              </a:ext>
            </a:extLst>
          </p:cNvPr>
          <p:cNvSpPr>
            <a:spLocks noGrp="1"/>
          </p:cNvSpPr>
          <p:nvPr>
            <p:ph type="sldNum" sz="quarter" idx="12"/>
          </p:nvPr>
        </p:nvSpPr>
        <p:spPr/>
        <p:txBody>
          <a:bodyPr/>
          <a:lstStyle/>
          <a:p>
            <a:fld id="{A105481A-E4A8-4C5A-A5A8-526C7AC60F8D}" type="slidenum">
              <a:rPr lang="en-US" altLang="en-US" smtClean="0"/>
              <a:pPr/>
              <a:t>65</a:t>
            </a:fld>
            <a:endParaRPr lang="en-US" altLang="en-US"/>
          </a:p>
        </p:txBody>
      </p:sp>
      <p:sp>
        <p:nvSpPr>
          <p:cNvPr id="3" name="Footer Placeholder 2">
            <a:extLst>
              <a:ext uri="{FF2B5EF4-FFF2-40B4-BE49-F238E27FC236}">
                <a16:creationId xmlns:a16="http://schemas.microsoft.com/office/drawing/2014/main" id="{EB57D182-BD44-4230-90AB-C861C0BCBCAA}"/>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75144063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914400" y="152400"/>
            <a:ext cx="7772400" cy="1143000"/>
          </a:xfrm>
        </p:spPr>
        <p:txBody>
          <a:bodyPr/>
          <a:lstStyle/>
          <a:p>
            <a:r>
              <a:rPr lang="en-US" altLang="en-US" dirty="0"/>
              <a:t>Sound-Producing Devices</a:t>
            </a:r>
            <a:endParaRPr lang="en-US" altLang="en-US" sz="2400" dirty="0"/>
          </a:p>
        </p:txBody>
      </p:sp>
      <p:sp>
        <p:nvSpPr>
          <p:cNvPr id="222211" name="Rectangle 3"/>
          <p:cNvSpPr>
            <a:spLocks noGrp="1" noChangeArrowheads="1"/>
          </p:cNvSpPr>
          <p:nvPr>
            <p:ph idx="1"/>
          </p:nvPr>
        </p:nvSpPr>
        <p:spPr>
          <a:xfrm>
            <a:off x="457200" y="1600200"/>
            <a:ext cx="8229600" cy="4876800"/>
          </a:xfrm>
        </p:spPr>
        <p:txBody>
          <a:bodyPr/>
          <a:lstStyle/>
          <a:p>
            <a:pPr>
              <a:lnSpc>
                <a:spcPct val="105000"/>
              </a:lnSpc>
              <a:spcBef>
                <a:spcPct val="115000"/>
              </a:spcBef>
            </a:pPr>
            <a:r>
              <a:rPr lang="en-US" altLang="en-US" sz="2400" dirty="0">
                <a:latin typeface="Arial" charset="0"/>
                <a:cs typeface="Arial" charset="0"/>
              </a:rPr>
              <a:t>When operating on federally controlled waters:</a:t>
            </a:r>
          </a:p>
          <a:p>
            <a:pPr marL="749300" lvl="1" indent="-292100">
              <a:lnSpc>
                <a:spcPct val="105000"/>
              </a:lnSpc>
            </a:pPr>
            <a:r>
              <a:rPr lang="en-US" altLang="en-US" sz="2400" dirty="0">
                <a:latin typeface="Arial" charset="0"/>
                <a:cs typeface="Arial" charset="0"/>
              </a:rPr>
              <a:t>Vessels less than 65.6 feet in length, including PWCs, required to carry on board a whistle or horn or some other means to make an efficient sound signal audible for </a:t>
            </a:r>
            <a:br>
              <a:rPr lang="en-US" altLang="en-US" sz="2400" dirty="0">
                <a:latin typeface="Arial" charset="0"/>
                <a:cs typeface="Arial" charset="0"/>
              </a:rPr>
            </a:br>
            <a:r>
              <a:rPr lang="en-US" altLang="en-US" sz="2400" dirty="0">
                <a:latin typeface="Arial" charset="0"/>
                <a:cs typeface="Arial" charset="0"/>
              </a:rPr>
              <a:t>at least one-half mile</a:t>
            </a:r>
          </a:p>
          <a:p>
            <a:pPr marL="749300" lvl="1" indent="-292100">
              <a:lnSpc>
                <a:spcPct val="105000"/>
              </a:lnSpc>
            </a:pPr>
            <a:r>
              <a:rPr lang="en-US" altLang="en-US" sz="2400" dirty="0">
                <a:latin typeface="Arial" charset="0"/>
                <a:cs typeface="Arial" charset="0"/>
              </a:rPr>
              <a:t>Vessels that are 65.6 feet </a:t>
            </a:r>
            <a:br>
              <a:rPr lang="en-US" altLang="en-US" sz="2400" dirty="0">
                <a:latin typeface="Arial" charset="0"/>
                <a:cs typeface="Arial" charset="0"/>
              </a:rPr>
            </a:br>
            <a:r>
              <a:rPr lang="en-US" altLang="en-US" sz="2400" dirty="0">
                <a:latin typeface="Arial" charset="0"/>
                <a:cs typeface="Arial" charset="0"/>
              </a:rPr>
              <a:t>or more in length required </a:t>
            </a:r>
            <a:br>
              <a:rPr lang="en-US" altLang="en-US" sz="2400" dirty="0">
                <a:latin typeface="Arial" charset="0"/>
                <a:cs typeface="Arial" charset="0"/>
              </a:rPr>
            </a:br>
            <a:r>
              <a:rPr lang="en-US" altLang="en-US" sz="2400" dirty="0">
                <a:latin typeface="Arial" charset="0"/>
                <a:cs typeface="Arial" charset="0"/>
              </a:rPr>
              <a:t>to carry on board a whistle </a:t>
            </a:r>
            <a:br>
              <a:rPr lang="en-US" altLang="en-US" sz="2400" dirty="0">
                <a:latin typeface="Arial" charset="0"/>
                <a:cs typeface="Arial" charset="0"/>
              </a:rPr>
            </a:br>
            <a:r>
              <a:rPr lang="en-US" altLang="en-US" sz="2400" dirty="0">
                <a:latin typeface="Arial" charset="0"/>
                <a:cs typeface="Arial" charset="0"/>
              </a:rPr>
              <a:t>or horn, and a bell that are </a:t>
            </a:r>
            <a:br>
              <a:rPr lang="en-US" altLang="en-US" sz="2400" dirty="0">
                <a:latin typeface="Arial" charset="0"/>
                <a:cs typeface="Arial" charset="0"/>
              </a:rPr>
            </a:br>
            <a:r>
              <a:rPr lang="en-US" altLang="en-US" sz="2400" dirty="0">
                <a:latin typeface="Arial" charset="0"/>
                <a:cs typeface="Arial" charset="0"/>
              </a:rPr>
              <a:t>audible for at least one mile</a:t>
            </a:r>
          </a:p>
        </p:txBody>
      </p:sp>
      <p:pic>
        <p:nvPicPr>
          <p:cNvPr id="222212" name="Picture 5" descr="sound_devices_no_bell.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29313" y="3825875"/>
            <a:ext cx="2757487" cy="2498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48A37BB8-6B27-45EF-990D-4AB8ABA35037}"/>
              </a:ext>
            </a:extLst>
          </p:cNvPr>
          <p:cNvSpPr>
            <a:spLocks noGrp="1"/>
          </p:cNvSpPr>
          <p:nvPr>
            <p:ph type="sldNum" sz="quarter" idx="12"/>
          </p:nvPr>
        </p:nvSpPr>
        <p:spPr/>
        <p:txBody>
          <a:bodyPr/>
          <a:lstStyle/>
          <a:p>
            <a:fld id="{A105481A-E4A8-4C5A-A5A8-526C7AC60F8D}" type="slidenum">
              <a:rPr lang="en-US" altLang="en-US" smtClean="0"/>
              <a:pPr/>
              <a:t>66</a:t>
            </a:fld>
            <a:endParaRPr lang="en-US" altLang="en-US"/>
          </a:p>
        </p:txBody>
      </p:sp>
      <p:sp>
        <p:nvSpPr>
          <p:cNvPr id="3" name="Footer Placeholder 2">
            <a:extLst>
              <a:ext uri="{FF2B5EF4-FFF2-40B4-BE49-F238E27FC236}">
                <a16:creationId xmlns:a16="http://schemas.microsoft.com/office/drawing/2014/main" id="{2C3BE1E4-7CCD-4C42-B696-0B32F6268D17}"/>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59071979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Title 1"/>
          <p:cNvSpPr>
            <a:spLocks noGrp="1"/>
          </p:cNvSpPr>
          <p:nvPr>
            <p:ph type="title"/>
          </p:nvPr>
        </p:nvSpPr>
        <p:spPr/>
        <p:txBody>
          <a:bodyPr/>
          <a:lstStyle/>
          <a:p>
            <a:r>
              <a:rPr lang="en-US" altLang="en-US" sz="3400"/>
              <a:t>Other Equipment and Regulations</a:t>
            </a:r>
          </a:p>
        </p:txBody>
      </p:sp>
      <p:sp>
        <p:nvSpPr>
          <p:cNvPr id="223235" name="Content Placeholder 2"/>
          <p:cNvSpPr>
            <a:spLocks noGrp="1"/>
          </p:cNvSpPr>
          <p:nvPr>
            <p:ph idx="1"/>
          </p:nvPr>
        </p:nvSpPr>
        <p:spPr/>
        <p:txBody>
          <a:bodyPr/>
          <a:lstStyle/>
          <a:p>
            <a:pPr>
              <a:spcBef>
                <a:spcPts val="2400"/>
              </a:spcBef>
            </a:pPr>
            <a:r>
              <a:rPr lang="en-US" altLang="en-US" sz="2400" b="0" dirty="0">
                <a:latin typeface="Arial Black" pitchFamily="34" charset="0"/>
                <a:cs typeface="Arial" charset="0"/>
              </a:rPr>
              <a:t>Diver-Down Flag: </a:t>
            </a:r>
            <a:r>
              <a:rPr lang="en-US" altLang="en-US" sz="2400" dirty="0">
                <a:latin typeface="Arial" charset="0"/>
                <a:cs typeface="Arial" charset="0"/>
              </a:rPr>
              <a:t>State law requires that scuba divers and snorkelers display a diver-down flag to mark the diving area. </a:t>
            </a:r>
          </a:p>
          <a:p>
            <a:pPr>
              <a:spcBef>
                <a:spcPts val="2400"/>
              </a:spcBef>
            </a:pPr>
            <a:r>
              <a:rPr lang="en-US" altLang="en-US" sz="2400" dirty="0">
                <a:latin typeface="Arial" charset="0"/>
                <a:cs typeface="Arial" charset="0"/>
              </a:rPr>
              <a:t>Vessel operators must not operate within 50 feet of a displayed diver-down flag and must reduce speed to idle speed within 200 feet of the flag.</a:t>
            </a:r>
          </a:p>
          <a:p>
            <a:pPr>
              <a:spcBef>
                <a:spcPts val="2400"/>
              </a:spcBef>
            </a:pPr>
            <a:r>
              <a:rPr lang="en-US" altLang="en-US" sz="2400" dirty="0">
                <a:latin typeface="Arial" charset="0"/>
                <a:cs typeface="Arial" charset="0"/>
              </a:rPr>
              <a:t>Scuba divers or snorkelers should not place a flag where it will obstruct traffic or create a hazard to navigation.</a:t>
            </a:r>
          </a:p>
        </p:txBody>
      </p:sp>
      <p:sp>
        <p:nvSpPr>
          <p:cNvPr id="2" name="Slide Number Placeholder 1">
            <a:extLst>
              <a:ext uri="{FF2B5EF4-FFF2-40B4-BE49-F238E27FC236}">
                <a16:creationId xmlns:a16="http://schemas.microsoft.com/office/drawing/2014/main" id="{C25891E8-5A74-4B7F-89B3-551D2FE9BA98}"/>
              </a:ext>
            </a:extLst>
          </p:cNvPr>
          <p:cNvSpPr>
            <a:spLocks noGrp="1"/>
          </p:cNvSpPr>
          <p:nvPr>
            <p:ph type="sldNum" sz="quarter" idx="12"/>
          </p:nvPr>
        </p:nvSpPr>
        <p:spPr/>
        <p:txBody>
          <a:bodyPr/>
          <a:lstStyle/>
          <a:p>
            <a:fld id="{A105481A-E4A8-4C5A-A5A8-526C7AC60F8D}" type="slidenum">
              <a:rPr lang="en-US" altLang="en-US" smtClean="0"/>
              <a:pPr/>
              <a:t>67</a:t>
            </a:fld>
            <a:endParaRPr lang="en-US" altLang="en-US"/>
          </a:p>
        </p:txBody>
      </p:sp>
      <p:sp>
        <p:nvSpPr>
          <p:cNvPr id="3" name="Footer Placeholder 2">
            <a:extLst>
              <a:ext uri="{FF2B5EF4-FFF2-40B4-BE49-F238E27FC236}">
                <a16:creationId xmlns:a16="http://schemas.microsoft.com/office/drawing/2014/main" id="{9E728E9F-3AE5-48F0-A81C-741124E0FAD5}"/>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43780425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58" name="Picture 3" descr="flag_diver.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800" y="1730375"/>
            <a:ext cx="1854200" cy="2328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24259" name="Picture 4" descr="flag_alpha.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5913" y="4229100"/>
            <a:ext cx="1849437" cy="2324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4260" name="Title 5"/>
          <p:cNvSpPr>
            <a:spLocks noGrp="1"/>
          </p:cNvSpPr>
          <p:nvPr>
            <p:ph type="title"/>
          </p:nvPr>
        </p:nvSpPr>
        <p:spPr>
          <a:xfrm>
            <a:off x="914400" y="0"/>
            <a:ext cx="7772400" cy="1143000"/>
          </a:xfrm>
        </p:spPr>
        <p:txBody>
          <a:bodyPr/>
          <a:lstStyle/>
          <a:p>
            <a:r>
              <a:rPr lang="en-US" altLang="en-US" sz="3400" dirty="0"/>
              <a:t>Other Equipment and Regulations</a:t>
            </a:r>
          </a:p>
        </p:txBody>
      </p:sp>
      <p:sp>
        <p:nvSpPr>
          <p:cNvPr id="224261" name="Content Placeholder 6"/>
          <p:cNvSpPr>
            <a:spLocks noGrp="1"/>
          </p:cNvSpPr>
          <p:nvPr>
            <p:ph sz="half" idx="1"/>
          </p:nvPr>
        </p:nvSpPr>
        <p:spPr>
          <a:xfrm>
            <a:off x="1981200" y="1112838"/>
            <a:ext cx="6781800" cy="5745162"/>
          </a:xfrm>
        </p:spPr>
        <p:txBody>
          <a:bodyPr/>
          <a:lstStyle/>
          <a:p>
            <a:pPr>
              <a:spcBef>
                <a:spcPts val="1800"/>
              </a:spcBef>
              <a:buFont typeface="Wingdings" pitchFamily="2" charset="2"/>
              <a:buChar char="u"/>
            </a:pPr>
            <a:r>
              <a:rPr lang="en-US" altLang="en-US" sz="2400" dirty="0">
                <a:latin typeface="Arial" charset="0"/>
                <a:cs typeface="Arial" charset="0"/>
              </a:rPr>
              <a:t>Two types of flags are used to indicate diving activity.</a:t>
            </a:r>
          </a:p>
          <a:p>
            <a:pPr lvl="1"/>
            <a:r>
              <a:rPr lang="en-US" altLang="en-US" sz="2400" dirty="0">
                <a:latin typeface="Arial" charset="0"/>
                <a:cs typeface="Arial" charset="0"/>
              </a:rPr>
              <a:t>A rectangular red flag, at least 10 inches on any side, with at least a 1½-inch, white diagonal stripe running from upper left to lower right is required on state waters.</a:t>
            </a:r>
          </a:p>
          <a:p>
            <a:pPr lvl="1"/>
            <a:r>
              <a:rPr lang="en-US" altLang="en-US" sz="2400" dirty="0">
                <a:latin typeface="Arial" charset="0"/>
                <a:cs typeface="Arial" charset="0"/>
              </a:rPr>
              <a:t>A blue and white International Code Flag A (or Alfa flag), at least 3.3 feet high and visible from all directions, must be displayed on vessels on federally controlled waters. This flag indicates that the vessel is involved in a diving activity.</a:t>
            </a:r>
          </a:p>
        </p:txBody>
      </p:sp>
      <p:sp>
        <p:nvSpPr>
          <p:cNvPr id="2" name="Slide Number Placeholder 1">
            <a:extLst>
              <a:ext uri="{FF2B5EF4-FFF2-40B4-BE49-F238E27FC236}">
                <a16:creationId xmlns:a16="http://schemas.microsoft.com/office/drawing/2014/main" id="{0FAB7EB7-40F6-4476-B55D-EDC49338BD9D}"/>
              </a:ext>
            </a:extLst>
          </p:cNvPr>
          <p:cNvSpPr>
            <a:spLocks noGrp="1"/>
          </p:cNvSpPr>
          <p:nvPr>
            <p:ph type="sldNum" sz="quarter" idx="12"/>
          </p:nvPr>
        </p:nvSpPr>
        <p:spPr/>
        <p:txBody>
          <a:bodyPr/>
          <a:lstStyle/>
          <a:p>
            <a:fld id="{6216AB79-4360-4E49-9B0B-4D0FD9AC4211}" type="slidenum">
              <a:rPr lang="en-US" altLang="en-US" smtClean="0"/>
              <a:pPr/>
              <a:t>68</a:t>
            </a:fld>
            <a:endParaRPr lang="en-US" altLang="en-US"/>
          </a:p>
        </p:txBody>
      </p:sp>
      <p:sp>
        <p:nvSpPr>
          <p:cNvPr id="3" name="Footer Placeholder 2">
            <a:extLst>
              <a:ext uri="{FF2B5EF4-FFF2-40B4-BE49-F238E27FC236}">
                <a16:creationId xmlns:a16="http://schemas.microsoft.com/office/drawing/2014/main" id="{E0FFEDDF-A16A-4A28-99B1-BBA139E45538}"/>
              </a:ext>
            </a:extLst>
          </p:cNvPr>
          <p:cNvSpPr>
            <a:spLocks noGrp="1"/>
          </p:cNvSpPr>
          <p:nvPr>
            <p:ph type="ftr" sz="quarter" idx="11"/>
          </p:nvPr>
        </p:nvSpPr>
        <p:spPr>
          <a:xfrm>
            <a:off x="3673764" y="6253018"/>
            <a:ext cx="2895600" cy="457200"/>
          </a:xfrm>
        </p:spPr>
        <p:txBody>
          <a:bodyPr/>
          <a:lstStyle/>
          <a:p>
            <a:r>
              <a:rPr lang="en-US" altLang="en-US" dirty="0"/>
              <a:t>Presentation Provided by the State of Tennessee</a:t>
            </a:r>
          </a:p>
        </p:txBody>
      </p:sp>
    </p:spTree>
    <p:extLst>
      <p:ext uri="{BB962C8B-B14F-4D97-AF65-F5344CB8AC3E}">
        <p14:creationId xmlns:p14="http://schemas.microsoft.com/office/powerpoint/2010/main" val="330703440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p:txBody>
          <a:bodyPr/>
          <a:lstStyle/>
          <a:p>
            <a:r>
              <a:rPr lang="en-US" altLang="en-US" sz="3400" dirty="0"/>
              <a:t>Other Equipment and Regulations</a:t>
            </a:r>
          </a:p>
        </p:txBody>
      </p:sp>
      <p:sp>
        <p:nvSpPr>
          <p:cNvPr id="225283" name="Rectangle 3"/>
          <p:cNvSpPr>
            <a:spLocks noGrp="1" noChangeArrowheads="1"/>
          </p:cNvSpPr>
          <p:nvPr>
            <p:ph idx="1"/>
          </p:nvPr>
        </p:nvSpPr>
        <p:spPr/>
        <p:txBody>
          <a:bodyPr/>
          <a:lstStyle/>
          <a:p>
            <a:pPr>
              <a:lnSpc>
                <a:spcPct val="105000"/>
              </a:lnSpc>
            </a:pPr>
            <a:r>
              <a:rPr lang="en-US" altLang="en-US" sz="2400" dirty="0">
                <a:latin typeface="Arial Black" pitchFamily="34" charset="0"/>
                <a:cs typeface="Arial" charset="0"/>
              </a:rPr>
              <a:t>Marine Permits: </a:t>
            </a:r>
            <a:r>
              <a:rPr lang="en-US" altLang="en-US" sz="2400" dirty="0">
                <a:latin typeface="Arial" charset="0"/>
                <a:cs typeface="Arial" charset="0"/>
              </a:rPr>
              <a:t>Permits from the TWRA required for tournaments, regattas, races, parades, and exhibitions that may restrict waterway navigation or require additional patrol by wildlife officers. </a:t>
            </a:r>
          </a:p>
          <a:p>
            <a:pPr>
              <a:lnSpc>
                <a:spcPct val="105000"/>
              </a:lnSpc>
            </a:pPr>
            <a:r>
              <a:rPr lang="en-US" altLang="en-US" sz="2400" dirty="0">
                <a:latin typeface="Arial" charset="0"/>
                <a:cs typeface="Arial" charset="0"/>
              </a:rPr>
              <a:t>The free permit may be requested by applying to TWRA at least 30 days prior to event.</a:t>
            </a:r>
          </a:p>
        </p:txBody>
      </p:sp>
      <p:sp>
        <p:nvSpPr>
          <p:cNvPr id="2" name="Slide Number Placeholder 1">
            <a:extLst>
              <a:ext uri="{FF2B5EF4-FFF2-40B4-BE49-F238E27FC236}">
                <a16:creationId xmlns:a16="http://schemas.microsoft.com/office/drawing/2014/main" id="{0AD8B682-7F12-4647-B0F6-821ED1F203FC}"/>
              </a:ext>
            </a:extLst>
          </p:cNvPr>
          <p:cNvSpPr>
            <a:spLocks noGrp="1"/>
          </p:cNvSpPr>
          <p:nvPr>
            <p:ph type="sldNum" sz="quarter" idx="12"/>
          </p:nvPr>
        </p:nvSpPr>
        <p:spPr/>
        <p:txBody>
          <a:bodyPr/>
          <a:lstStyle/>
          <a:p>
            <a:fld id="{A105481A-E4A8-4C5A-A5A8-526C7AC60F8D}" type="slidenum">
              <a:rPr lang="en-US" altLang="en-US" smtClean="0"/>
              <a:pPr/>
              <a:t>69</a:t>
            </a:fld>
            <a:endParaRPr lang="en-US" altLang="en-US"/>
          </a:p>
        </p:txBody>
      </p:sp>
      <p:sp>
        <p:nvSpPr>
          <p:cNvPr id="3" name="Footer Placeholder 2">
            <a:extLst>
              <a:ext uri="{FF2B5EF4-FFF2-40B4-BE49-F238E27FC236}">
                <a16:creationId xmlns:a16="http://schemas.microsoft.com/office/drawing/2014/main" id="{60607FBF-22CC-4C24-8DCF-997F197F1203}"/>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658086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r>
              <a:rPr lang="en-US" altLang="en-US"/>
              <a:t>Objectives</a:t>
            </a:r>
            <a:endParaRPr lang="en-US" altLang="en-US" sz="2400"/>
          </a:p>
        </p:txBody>
      </p:sp>
      <p:sp>
        <p:nvSpPr>
          <p:cNvPr id="164867" name="Rectangle 3"/>
          <p:cNvSpPr>
            <a:spLocks noGrp="1" noChangeArrowheads="1"/>
          </p:cNvSpPr>
          <p:nvPr>
            <p:ph idx="1"/>
          </p:nvPr>
        </p:nvSpPr>
        <p:spPr>
          <a:xfrm>
            <a:off x="1371600" y="1771650"/>
            <a:ext cx="7772400" cy="4114800"/>
          </a:xfrm>
        </p:spPr>
        <p:txBody>
          <a:bodyPr/>
          <a:lstStyle/>
          <a:p>
            <a:pPr marL="404813" indent="-404813">
              <a:buFont typeface="Wingdings" pitchFamily="2" charset="2"/>
              <a:buChar char="u"/>
            </a:pPr>
            <a:r>
              <a:rPr lang="en-US" altLang="en-US" sz="2400" dirty="0">
                <a:latin typeface="Arial" charset="0"/>
                <a:cs typeface="Arial" charset="0"/>
              </a:rPr>
              <a:t>be able to identify classifications and uses of personal flotation devices and state legal requirements.</a:t>
            </a:r>
            <a:endParaRPr lang="en-US" altLang="en-US" sz="2400" dirty="0">
              <a:latin typeface="Arial" charset="0"/>
              <a:cs typeface="Times New Roman" pitchFamily="18" charset="0"/>
            </a:endParaRPr>
          </a:p>
          <a:p>
            <a:pPr marL="404813" indent="-404813">
              <a:buFont typeface="Wingdings" pitchFamily="2" charset="2"/>
              <a:buChar char="u"/>
            </a:pPr>
            <a:r>
              <a:rPr lang="en-US" altLang="en-US" sz="2400" dirty="0">
                <a:latin typeface="Arial" charset="0"/>
                <a:cs typeface="Times New Roman" pitchFamily="18" charset="0"/>
              </a:rPr>
              <a:t>know legal requirements for fire extinguishers, flame arrestors, ventilation systems, and mufflers.</a:t>
            </a:r>
          </a:p>
          <a:p>
            <a:pPr marL="404813" indent="-404813">
              <a:buFont typeface="Wingdings" pitchFamily="2" charset="2"/>
              <a:buChar char="u"/>
            </a:pPr>
            <a:r>
              <a:rPr lang="en-US" altLang="en-US" sz="2400" dirty="0">
                <a:latin typeface="Arial" charset="0"/>
                <a:cs typeface="Arial" charset="0"/>
              </a:rPr>
              <a:t>know legal navigation light requirements.</a:t>
            </a:r>
            <a:endParaRPr lang="en-US" altLang="en-US" sz="2400" dirty="0">
              <a:latin typeface="Arial" charset="0"/>
              <a:cs typeface="Times New Roman" pitchFamily="18" charset="0"/>
            </a:endParaRPr>
          </a:p>
          <a:p>
            <a:pPr marL="404813" indent="-404813">
              <a:buFont typeface="Wingdings" pitchFamily="2" charset="2"/>
              <a:buChar char="u"/>
            </a:pPr>
            <a:r>
              <a:rPr lang="en-US" altLang="en-US" sz="2400" dirty="0">
                <a:latin typeface="Arial" charset="0"/>
                <a:cs typeface="Arial" charset="0"/>
              </a:rPr>
              <a:t>know legal requirements for visual distress signals and sound producing devices.</a:t>
            </a:r>
          </a:p>
        </p:txBody>
      </p:sp>
      <p:sp>
        <p:nvSpPr>
          <p:cNvPr id="2" name="Slide Number Placeholder 1">
            <a:extLst>
              <a:ext uri="{FF2B5EF4-FFF2-40B4-BE49-F238E27FC236}">
                <a16:creationId xmlns:a16="http://schemas.microsoft.com/office/drawing/2014/main" id="{26CC12B8-CAA9-4D42-82FA-E6B6371EA697}"/>
              </a:ext>
            </a:extLst>
          </p:cNvPr>
          <p:cNvSpPr>
            <a:spLocks noGrp="1"/>
          </p:cNvSpPr>
          <p:nvPr>
            <p:ph type="sldNum" sz="quarter" idx="12"/>
          </p:nvPr>
        </p:nvSpPr>
        <p:spPr/>
        <p:txBody>
          <a:bodyPr/>
          <a:lstStyle/>
          <a:p>
            <a:fld id="{A105481A-E4A8-4C5A-A5A8-526C7AC60F8D}" type="slidenum">
              <a:rPr lang="en-US" altLang="en-US" smtClean="0"/>
              <a:pPr/>
              <a:t>7</a:t>
            </a:fld>
            <a:endParaRPr lang="en-US" altLang="en-US"/>
          </a:p>
        </p:txBody>
      </p:sp>
      <p:sp>
        <p:nvSpPr>
          <p:cNvPr id="3" name="Footer Placeholder 2">
            <a:extLst>
              <a:ext uri="{FF2B5EF4-FFF2-40B4-BE49-F238E27FC236}">
                <a16:creationId xmlns:a16="http://schemas.microsoft.com/office/drawing/2014/main" id="{C4FAB7E4-8745-4A3E-B06A-13A8C2FE5204}"/>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2873341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Title 1"/>
          <p:cNvSpPr>
            <a:spLocks noGrp="1"/>
          </p:cNvSpPr>
          <p:nvPr>
            <p:ph type="title"/>
          </p:nvPr>
        </p:nvSpPr>
        <p:spPr/>
        <p:txBody>
          <a:bodyPr/>
          <a:lstStyle/>
          <a:p>
            <a:r>
              <a:rPr lang="en-US" altLang="en-US" sz="3400"/>
              <a:t>Other Equipment and Regulations</a:t>
            </a:r>
          </a:p>
        </p:txBody>
      </p:sp>
      <p:sp>
        <p:nvSpPr>
          <p:cNvPr id="226307" name="Content Placeholder 2"/>
          <p:cNvSpPr>
            <a:spLocks noGrp="1"/>
          </p:cNvSpPr>
          <p:nvPr>
            <p:ph idx="1"/>
          </p:nvPr>
        </p:nvSpPr>
        <p:spPr/>
        <p:txBody>
          <a:bodyPr/>
          <a:lstStyle/>
          <a:p>
            <a:pPr>
              <a:lnSpc>
                <a:spcPct val="105000"/>
              </a:lnSpc>
              <a:spcBef>
                <a:spcPct val="90000"/>
              </a:spcBef>
            </a:pPr>
            <a:r>
              <a:rPr lang="en-US" altLang="en-US" sz="2400" b="0" dirty="0">
                <a:latin typeface="Arial Black" pitchFamily="34" charset="0"/>
                <a:cs typeface="Arial" charset="0"/>
              </a:rPr>
              <a:t>TWRA Access Areas: </a:t>
            </a:r>
            <a:r>
              <a:rPr lang="en-US" altLang="en-US" sz="2400" dirty="0">
                <a:latin typeface="Arial" charset="0"/>
                <a:cs typeface="Arial" charset="0"/>
              </a:rPr>
              <a:t>Additional restrictions apply in these areas.</a:t>
            </a:r>
          </a:p>
          <a:p>
            <a:pPr marL="739775" lvl="1"/>
            <a:r>
              <a:rPr lang="en-US" altLang="en-US" sz="2400" dirty="0">
                <a:latin typeface="Arial" charset="0"/>
                <a:cs typeface="Arial" charset="0"/>
              </a:rPr>
              <a:t>Disorderly conduct and use of intoxicants or other behavior-modifying substances prohibited.</a:t>
            </a:r>
          </a:p>
          <a:p>
            <a:pPr marL="739775" lvl="1"/>
            <a:r>
              <a:rPr lang="en-US" altLang="en-US" sz="2400" dirty="0">
                <a:latin typeface="Arial" charset="0"/>
                <a:cs typeface="Arial" charset="0"/>
              </a:rPr>
              <a:t>Use of firearms prohibited except during regular hunting season. Target shooting prohibited at all times.</a:t>
            </a:r>
          </a:p>
          <a:p>
            <a:pPr marL="739775" lvl="1"/>
            <a:r>
              <a:rPr lang="en-US" altLang="en-US" sz="2400" dirty="0">
                <a:latin typeface="Arial" charset="0"/>
                <a:cs typeface="Arial" charset="0"/>
              </a:rPr>
              <a:t>Swimming from or near boat ramps or in a way that interferes with launching or removal of vessels is prohibited.</a:t>
            </a:r>
          </a:p>
        </p:txBody>
      </p:sp>
      <p:sp>
        <p:nvSpPr>
          <p:cNvPr id="2" name="Slide Number Placeholder 1">
            <a:extLst>
              <a:ext uri="{FF2B5EF4-FFF2-40B4-BE49-F238E27FC236}">
                <a16:creationId xmlns:a16="http://schemas.microsoft.com/office/drawing/2014/main" id="{4991ABA3-1D14-482A-8CD3-B93CD651BFFC}"/>
              </a:ext>
            </a:extLst>
          </p:cNvPr>
          <p:cNvSpPr>
            <a:spLocks noGrp="1"/>
          </p:cNvSpPr>
          <p:nvPr>
            <p:ph type="sldNum" sz="quarter" idx="12"/>
          </p:nvPr>
        </p:nvSpPr>
        <p:spPr/>
        <p:txBody>
          <a:bodyPr/>
          <a:lstStyle/>
          <a:p>
            <a:fld id="{A105481A-E4A8-4C5A-A5A8-526C7AC60F8D}" type="slidenum">
              <a:rPr lang="en-US" altLang="en-US" smtClean="0"/>
              <a:pPr/>
              <a:t>70</a:t>
            </a:fld>
            <a:endParaRPr lang="en-US" altLang="en-US"/>
          </a:p>
        </p:txBody>
      </p:sp>
      <p:sp>
        <p:nvSpPr>
          <p:cNvPr id="3" name="Footer Placeholder 2">
            <a:extLst>
              <a:ext uri="{FF2B5EF4-FFF2-40B4-BE49-F238E27FC236}">
                <a16:creationId xmlns:a16="http://schemas.microsoft.com/office/drawing/2014/main" id="{608266F8-800B-4865-91C5-94110293FA66}"/>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6488717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1295400" y="304800"/>
            <a:ext cx="7772400" cy="1143000"/>
          </a:xfrm>
        </p:spPr>
        <p:txBody>
          <a:bodyPr/>
          <a:lstStyle/>
          <a:p>
            <a:r>
              <a:rPr lang="en-US" altLang="en-US" dirty="0"/>
              <a:t>Requirements Specific to PWCs</a:t>
            </a:r>
          </a:p>
        </p:txBody>
      </p:sp>
      <p:sp>
        <p:nvSpPr>
          <p:cNvPr id="2501635" name="Rectangle 3"/>
          <p:cNvSpPr>
            <a:spLocks noGrp="1" noChangeArrowheads="1"/>
          </p:cNvSpPr>
          <p:nvPr>
            <p:ph idx="1"/>
          </p:nvPr>
        </p:nvSpPr>
        <p:spPr>
          <a:xfrm>
            <a:off x="1066800" y="1600200"/>
            <a:ext cx="8229600" cy="5257800"/>
          </a:xfrm>
        </p:spPr>
        <p:txBody>
          <a:bodyPr/>
          <a:lstStyle/>
          <a:p>
            <a:pPr marL="0">
              <a:spcBef>
                <a:spcPts val="1800"/>
              </a:spcBef>
              <a:buFont typeface="Wingdings" pitchFamily="2" charset="2"/>
              <a:buNone/>
              <a:defRPr/>
            </a:pPr>
            <a:r>
              <a:rPr lang="en-US" sz="2400" dirty="0"/>
              <a:t>PWC operators must obey these laws, in addition to all other boating laws:</a:t>
            </a:r>
          </a:p>
          <a:p>
            <a:pPr>
              <a:spcBef>
                <a:spcPts val="1800"/>
              </a:spcBef>
              <a:defRPr/>
            </a:pPr>
            <a:r>
              <a:rPr lang="en-US" sz="2400" dirty="0">
                <a:latin typeface="Arial Black" pitchFamily="34" charset="0"/>
              </a:rPr>
              <a:t>Everyone</a:t>
            </a:r>
            <a:r>
              <a:rPr lang="en-US" sz="2400" dirty="0"/>
              <a:t> on board a PWC must wear a USCG–approved wearable Type I, II or III life jacket at all times. Inflatable PFDs not approved for use on PWC</a:t>
            </a:r>
          </a:p>
          <a:p>
            <a:pPr>
              <a:spcBef>
                <a:spcPts val="1800"/>
              </a:spcBef>
              <a:defRPr/>
            </a:pPr>
            <a:r>
              <a:rPr lang="en-US" sz="2400" dirty="0"/>
              <a:t>There are age and education requirements for operators of PWC</a:t>
            </a:r>
          </a:p>
          <a:p>
            <a:pPr>
              <a:spcBef>
                <a:spcPts val="1800"/>
              </a:spcBef>
              <a:defRPr/>
            </a:pPr>
            <a:r>
              <a:rPr lang="en-US" sz="2400" dirty="0"/>
              <a:t>PWC must be equipped with ignition safety switch—operator must attach lanyard to his/her wrist or PFD</a:t>
            </a:r>
          </a:p>
          <a:p>
            <a:pPr>
              <a:spcBef>
                <a:spcPts val="1800"/>
              </a:spcBef>
              <a:defRPr/>
            </a:pPr>
            <a:r>
              <a:rPr lang="en-US" sz="2400" dirty="0"/>
              <a:t>PWC may be operated only during daylight hours</a:t>
            </a:r>
          </a:p>
        </p:txBody>
      </p:sp>
      <p:sp>
        <p:nvSpPr>
          <p:cNvPr id="2" name="Slide Number Placeholder 1">
            <a:extLst>
              <a:ext uri="{FF2B5EF4-FFF2-40B4-BE49-F238E27FC236}">
                <a16:creationId xmlns:a16="http://schemas.microsoft.com/office/drawing/2014/main" id="{73EA46EF-1CC4-4357-BE70-3E273A493A53}"/>
              </a:ext>
            </a:extLst>
          </p:cNvPr>
          <p:cNvSpPr>
            <a:spLocks noGrp="1"/>
          </p:cNvSpPr>
          <p:nvPr>
            <p:ph type="sldNum" sz="quarter" idx="12"/>
          </p:nvPr>
        </p:nvSpPr>
        <p:spPr/>
        <p:txBody>
          <a:bodyPr/>
          <a:lstStyle/>
          <a:p>
            <a:fld id="{A105481A-E4A8-4C5A-A5A8-526C7AC60F8D}" type="slidenum">
              <a:rPr lang="en-US" altLang="en-US" smtClean="0"/>
              <a:pPr/>
              <a:t>71</a:t>
            </a:fld>
            <a:endParaRPr lang="en-US" altLang="en-US"/>
          </a:p>
        </p:txBody>
      </p:sp>
      <p:sp>
        <p:nvSpPr>
          <p:cNvPr id="3" name="Footer Placeholder 2">
            <a:extLst>
              <a:ext uri="{FF2B5EF4-FFF2-40B4-BE49-F238E27FC236}">
                <a16:creationId xmlns:a16="http://schemas.microsoft.com/office/drawing/2014/main" id="{6E047AA0-7B97-4D70-92A1-A628178FBBF9}"/>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10332363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1143000" y="228600"/>
            <a:ext cx="7772400" cy="1143000"/>
          </a:xfrm>
        </p:spPr>
        <p:txBody>
          <a:bodyPr/>
          <a:lstStyle/>
          <a:p>
            <a:r>
              <a:rPr lang="en-US" altLang="en-US" dirty="0"/>
              <a:t>Requirements Specific to PWCs</a:t>
            </a:r>
            <a:endParaRPr lang="en-US" altLang="en-US" sz="2400" dirty="0">
              <a:cs typeface="Arial" charset="0"/>
            </a:endParaRPr>
          </a:p>
        </p:txBody>
      </p:sp>
      <p:sp>
        <p:nvSpPr>
          <p:cNvPr id="228355" name="Rectangle 3"/>
          <p:cNvSpPr>
            <a:spLocks noGrp="1" noChangeArrowheads="1"/>
          </p:cNvSpPr>
          <p:nvPr>
            <p:ph idx="1"/>
          </p:nvPr>
        </p:nvSpPr>
        <p:spPr>
          <a:xfrm>
            <a:off x="457200" y="1447800"/>
            <a:ext cx="8229600" cy="4876800"/>
          </a:xfrm>
        </p:spPr>
        <p:txBody>
          <a:bodyPr/>
          <a:lstStyle/>
          <a:p>
            <a:pPr>
              <a:spcBef>
                <a:spcPct val="40000"/>
              </a:spcBef>
            </a:pPr>
            <a:r>
              <a:rPr lang="en-US" altLang="en-US" sz="2400" dirty="0">
                <a:latin typeface="Arial" charset="0"/>
                <a:cs typeface="Arial" charset="0"/>
              </a:rPr>
              <a:t>PWC must operate in a safe and responsible manner. Illegal to:</a:t>
            </a:r>
          </a:p>
          <a:p>
            <a:pPr marL="739775" lvl="2" indent="-282575">
              <a:buFont typeface="Arial" charset="0"/>
              <a:buChar char="•"/>
            </a:pPr>
            <a:r>
              <a:rPr lang="en-US" altLang="en-US" dirty="0">
                <a:latin typeface="Arial" charset="0"/>
                <a:cs typeface="Arial" charset="0"/>
              </a:rPr>
              <a:t>Jump the immediate wake (within 100 feet) of another vessel.</a:t>
            </a:r>
          </a:p>
          <a:p>
            <a:pPr marL="739775" lvl="2" indent="-282575">
              <a:buFont typeface="Arial" charset="0"/>
              <a:buChar char="•"/>
            </a:pPr>
            <a:r>
              <a:rPr lang="en-US" altLang="en-US" dirty="0">
                <a:latin typeface="Arial" charset="0"/>
                <a:cs typeface="Arial" charset="0"/>
              </a:rPr>
              <a:t>Weave through congested waterway traffic.</a:t>
            </a:r>
          </a:p>
          <a:p>
            <a:pPr marL="739775" lvl="2" indent="-282575">
              <a:buFont typeface="Arial" charset="0"/>
              <a:buChar char="•"/>
            </a:pPr>
            <a:r>
              <a:rPr lang="en-US" altLang="en-US" dirty="0">
                <a:latin typeface="Arial" charset="0"/>
                <a:cs typeface="Arial" charset="0"/>
              </a:rPr>
              <a:t>Steer toward another object or person in the water and swerve at last possible moment to avoid collision or spray others.</a:t>
            </a:r>
          </a:p>
          <a:p>
            <a:pPr marL="739775" lvl="2" indent="-282575">
              <a:buFont typeface="Arial" charset="0"/>
              <a:buChar char="•"/>
            </a:pPr>
            <a:r>
              <a:rPr lang="en-US" altLang="en-US" dirty="0">
                <a:latin typeface="Arial" charset="0"/>
                <a:cs typeface="Arial" charset="0"/>
              </a:rPr>
              <a:t>Operate close to boat ramps, docks, or shoreline at more than idle speed.</a:t>
            </a:r>
          </a:p>
          <a:p>
            <a:pPr marL="739775" lvl="2" indent="-282575">
              <a:buFont typeface="Arial" charset="0"/>
              <a:buChar char="•"/>
            </a:pPr>
            <a:r>
              <a:rPr lang="en-US" altLang="en-US" dirty="0">
                <a:latin typeface="Arial" charset="0"/>
                <a:cs typeface="Arial" charset="0"/>
              </a:rPr>
              <a:t>Chase, harass, or disturb wildlife with PWC.</a:t>
            </a:r>
          </a:p>
        </p:txBody>
      </p:sp>
      <p:sp>
        <p:nvSpPr>
          <p:cNvPr id="2" name="Slide Number Placeholder 1">
            <a:extLst>
              <a:ext uri="{FF2B5EF4-FFF2-40B4-BE49-F238E27FC236}">
                <a16:creationId xmlns:a16="http://schemas.microsoft.com/office/drawing/2014/main" id="{BF98AFF0-72C7-4864-8F14-861643E71B23}"/>
              </a:ext>
            </a:extLst>
          </p:cNvPr>
          <p:cNvSpPr>
            <a:spLocks noGrp="1"/>
          </p:cNvSpPr>
          <p:nvPr>
            <p:ph type="sldNum" sz="quarter" idx="12"/>
          </p:nvPr>
        </p:nvSpPr>
        <p:spPr/>
        <p:txBody>
          <a:bodyPr/>
          <a:lstStyle/>
          <a:p>
            <a:fld id="{A105481A-E4A8-4C5A-A5A8-526C7AC60F8D}" type="slidenum">
              <a:rPr lang="en-US" altLang="en-US" smtClean="0"/>
              <a:pPr/>
              <a:t>72</a:t>
            </a:fld>
            <a:endParaRPr lang="en-US" altLang="en-US"/>
          </a:p>
        </p:txBody>
      </p:sp>
      <p:sp>
        <p:nvSpPr>
          <p:cNvPr id="3" name="Footer Placeholder 2">
            <a:extLst>
              <a:ext uri="{FF2B5EF4-FFF2-40B4-BE49-F238E27FC236}">
                <a16:creationId xmlns:a16="http://schemas.microsoft.com/office/drawing/2014/main" id="{8C0B5BB1-B283-4AC1-8DE6-B5E236DB4916}"/>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0599409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1295400" y="-139700"/>
            <a:ext cx="7772400" cy="1143000"/>
          </a:xfrm>
        </p:spPr>
        <p:txBody>
          <a:bodyPr/>
          <a:lstStyle/>
          <a:p>
            <a:r>
              <a:rPr lang="en-US" altLang="en-US" dirty="0"/>
              <a:t>Towing a Person Legally</a:t>
            </a:r>
          </a:p>
        </p:txBody>
      </p:sp>
      <p:sp>
        <p:nvSpPr>
          <p:cNvPr id="228355" name="Rectangle 3"/>
          <p:cNvSpPr>
            <a:spLocks noGrp="1" noChangeArrowheads="1"/>
          </p:cNvSpPr>
          <p:nvPr>
            <p:ph idx="1"/>
          </p:nvPr>
        </p:nvSpPr>
        <p:spPr>
          <a:xfrm>
            <a:off x="838200" y="1219200"/>
            <a:ext cx="7772400" cy="4114800"/>
          </a:xfrm>
        </p:spPr>
        <p:txBody>
          <a:bodyPr/>
          <a:lstStyle/>
          <a:p>
            <a:pPr marL="0">
              <a:spcBef>
                <a:spcPts val="1800"/>
              </a:spcBef>
              <a:buSzTx/>
              <a:buFont typeface="Wingdings" pitchFamily="2" charset="2"/>
              <a:buNone/>
              <a:tabLst>
                <a:tab pos="342900" algn="l"/>
              </a:tabLst>
              <a:defRPr/>
            </a:pPr>
            <a:r>
              <a:rPr lang="en-US" sz="2400" dirty="0"/>
              <a:t>Vessel and PWC operators towing person(s) on water-skis, a surfboard, or any other device must obey these laws:</a:t>
            </a:r>
          </a:p>
          <a:p>
            <a:pPr>
              <a:spcBef>
                <a:spcPts val="1800"/>
              </a:spcBef>
              <a:buSzTx/>
              <a:tabLst>
                <a:tab pos="342900" algn="l"/>
              </a:tabLst>
              <a:defRPr/>
            </a:pPr>
            <a:r>
              <a:rPr lang="en-US" sz="2400" dirty="0"/>
              <a:t>Illegal for vessels or PWC to tow persons on water skis, a surfboard, or any other device between sunset and sunrise or during inclement weather</a:t>
            </a:r>
          </a:p>
        </p:txBody>
      </p:sp>
      <p:pic>
        <p:nvPicPr>
          <p:cNvPr id="229380" name="Picture 4" descr="pwc_towing_wakeboarder.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76500" y="4038600"/>
            <a:ext cx="4191000" cy="197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3D6FF1B5-232A-4EF0-9DC9-9ED643572DD5}"/>
              </a:ext>
            </a:extLst>
          </p:cNvPr>
          <p:cNvSpPr>
            <a:spLocks noGrp="1"/>
          </p:cNvSpPr>
          <p:nvPr>
            <p:ph type="sldNum" sz="quarter" idx="12"/>
          </p:nvPr>
        </p:nvSpPr>
        <p:spPr/>
        <p:txBody>
          <a:bodyPr/>
          <a:lstStyle/>
          <a:p>
            <a:fld id="{A105481A-E4A8-4C5A-A5A8-526C7AC60F8D}" type="slidenum">
              <a:rPr lang="en-US" altLang="en-US" smtClean="0"/>
              <a:pPr/>
              <a:t>73</a:t>
            </a:fld>
            <a:endParaRPr lang="en-US" altLang="en-US"/>
          </a:p>
        </p:txBody>
      </p:sp>
      <p:sp>
        <p:nvSpPr>
          <p:cNvPr id="3" name="Footer Placeholder 2">
            <a:extLst>
              <a:ext uri="{FF2B5EF4-FFF2-40B4-BE49-F238E27FC236}">
                <a16:creationId xmlns:a16="http://schemas.microsoft.com/office/drawing/2014/main" id="{E6695530-DB3D-4F11-B71B-A09FB5F29F8C}"/>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72745736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r>
              <a:rPr lang="en-US" altLang="en-US"/>
              <a:t>Towing a Person Legally</a:t>
            </a:r>
            <a:endParaRPr lang="en-US" altLang="en-US" sz="2400">
              <a:cs typeface="Arial" charset="0"/>
            </a:endParaRPr>
          </a:p>
        </p:txBody>
      </p:sp>
      <p:sp>
        <p:nvSpPr>
          <p:cNvPr id="230403" name="Rectangle 3"/>
          <p:cNvSpPr>
            <a:spLocks noGrp="1" noChangeArrowheads="1"/>
          </p:cNvSpPr>
          <p:nvPr>
            <p:ph idx="1"/>
          </p:nvPr>
        </p:nvSpPr>
        <p:spPr/>
        <p:txBody>
          <a:bodyPr/>
          <a:lstStyle/>
          <a:p>
            <a:pPr>
              <a:spcBef>
                <a:spcPct val="110000"/>
              </a:spcBef>
              <a:buSzTx/>
            </a:pPr>
            <a:r>
              <a:rPr lang="en-US" altLang="en-US" sz="2400" dirty="0">
                <a:latin typeface="Arial" charset="0"/>
                <a:cs typeface="Arial" charset="0"/>
              </a:rPr>
              <a:t>Towing vessel must be able to observe towed person(s). The towing vessel must have either:</a:t>
            </a:r>
          </a:p>
          <a:p>
            <a:pPr lvl="1"/>
            <a:r>
              <a:rPr lang="en-US" altLang="en-US" sz="2400" dirty="0">
                <a:latin typeface="Arial" charset="0"/>
                <a:cs typeface="Arial" charset="0"/>
              </a:rPr>
              <a:t>Person at least 12, in addition to operator, on board observing towed person</a:t>
            </a:r>
            <a:r>
              <a:rPr lang="en-US" altLang="en-US" sz="2400" dirty="0">
                <a:latin typeface="Arial Black" pitchFamily="34" charset="0"/>
                <a:cs typeface="Arial" charset="0"/>
              </a:rPr>
              <a:t> </a:t>
            </a:r>
            <a:r>
              <a:rPr lang="en-US" altLang="en-US" sz="2400" b="0" dirty="0">
                <a:latin typeface="Arial Black" pitchFamily="34" charset="0"/>
                <a:cs typeface="Arial" charset="0"/>
              </a:rPr>
              <a:t>or …</a:t>
            </a:r>
          </a:p>
          <a:p>
            <a:pPr lvl="1"/>
            <a:r>
              <a:rPr lang="en-US" altLang="en-US" sz="2400" dirty="0">
                <a:latin typeface="Arial" charset="0"/>
                <a:cs typeface="Arial" charset="0"/>
              </a:rPr>
              <a:t>The required number of rearview mirrors: </a:t>
            </a:r>
          </a:p>
          <a:p>
            <a:pPr marL="1206500" lvl="2" indent="-349250"/>
            <a:r>
              <a:rPr lang="en-US" altLang="en-US" dirty="0">
                <a:latin typeface="Arial" charset="0"/>
                <a:cs typeface="Arial" charset="0"/>
              </a:rPr>
              <a:t>If towing vessel is PWC, must be equipped with two wide-angle rearview mirrors</a:t>
            </a:r>
          </a:p>
          <a:p>
            <a:pPr marL="1206500" lvl="2" indent="-349250"/>
            <a:r>
              <a:rPr lang="en-US" altLang="en-US" dirty="0">
                <a:latin typeface="Arial" charset="0"/>
                <a:cs typeface="Arial" charset="0"/>
              </a:rPr>
              <a:t>If the towing vessel is a boat, must be equipped with at least one wide-angle rearview mirror</a:t>
            </a:r>
          </a:p>
        </p:txBody>
      </p:sp>
      <p:sp>
        <p:nvSpPr>
          <p:cNvPr id="2" name="Slide Number Placeholder 1">
            <a:extLst>
              <a:ext uri="{FF2B5EF4-FFF2-40B4-BE49-F238E27FC236}">
                <a16:creationId xmlns:a16="http://schemas.microsoft.com/office/drawing/2014/main" id="{288B5BC5-598F-4D6C-8715-7B050EA7FE93}"/>
              </a:ext>
            </a:extLst>
          </p:cNvPr>
          <p:cNvSpPr>
            <a:spLocks noGrp="1"/>
          </p:cNvSpPr>
          <p:nvPr>
            <p:ph type="sldNum" sz="quarter" idx="12"/>
          </p:nvPr>
        </p:nvSpPr>
        <p:spPr/>
        <p:txBody>
          <a:bodyPr/>
          <a:lstStyle/>
          <a:p>
            <a:fld id="{A105481A-E4A8-4C5A-A5A8-526C7AC60F8D}" type="slidenum">
              <a:rPr lang="en-US" altLang="en-US" smtClean="0"/>
              <a:pPr/>
              <a:t>74</a:t>
            </a:fld>
            <a:endParaRPr lang="en-US" altLang="en-US"/>
          </a:p>
        </p:txBody>
      </p:sp>
      <p:sp>
        <p:nvSpPr>
          <p:cNvPr id="3" name="Footer Placeholder 2">
            <a:extLst>
              <a:ext uri="{FF2B5EF4-FFF2-40B4-BE49-F238E27FC236}">
                <a16:creationId xmlns:a16="http://schemas.microsoft.com/office/drawing/2014/main" id="{337D431B-82A3-4011-9102-651525A4B7E1}"/>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45460256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p:txBody>
          <a:bodyPr/>
          <a:lstStyle/>
          <a:p>
            <a:r>
              <a:rPr lang="en-US" altLang="en-US"/>
              <a:t>Towing a Person Legally</a:t>
            </a:r>
            <a:endParaRPr lang="en-US" altLang="en-US" sz="2400">
              <a:cs typeface="Arial" charset="0"/>
            </a:endParaRPr>
          </a:p>
        </p:txBody>
      </p:sp>
      <p:sp>
        <p:nvSpPr>
          <p:cNvPr id="77827" name="Rectangle 3"/>
          <p:cNvSpPr>
            <a:spLocks noGrp="1" noChangeArrowheads="1"/>
          </p:cNvSpPr>
          <p:nvPr>
            <p:ph idx="1"/>
          </p:nvPr>
        </p:nvSpPr>
        <p:spPr/>
        <p:txBody>
          <a:bodyPr/>
          <a:lstStyle/>
          <a:p>
            <a:pPr>
              <a:spcBef>
                <a:spcPts val="3600"/>
              </a:spcBef>
              <a:buSzTx/>
              <a:defRPr/>
            </a:pPr>
            <a:r>
              <a:rPr lang="en-US" sz="2400" dirty="0"/>
              <a:t>All persons towed behind vessel or PWC on water skis or any other device must wear</a:t>
            </a:r>
            <a:r>
              <a:rPr lang="en-US" sz="2400" dirty="0">
                <a:latin typeface="+mj-lt"/>
              </a:rPr>
              <a:t> </a:t>
            </a:r>
            <a:r>
              <a:rPr lang="en-US" sz="2400" dirty="0"/>
              <a:t>adequate and effective PFD, buoyant vest, or life belt. If device worn by skier is not USCG</a:t>
            </a:r>
            <a:r>
              <a:rPr lang="en-US" sz="2400" dirty="0">
                <a:cs typeface="Arial" charset="0"/>
              </a:rPr>
              <a:t>–</a:t>
            </a:r>
            <a:r>
              <a:rPr lang="en-US" sz="2400" dirty="0"/>
              <a:t>approved, an approved PFD must be on board towing vessel.</a:t>
            </a:r>
          </a:p>
          <a:p>
            <a:pPr>
              <a:spcBef>
                <a:spcPts val="3600"/>
              </a:spcBef>
              <a:buSzTx/>
              <a:defRPr/>
            </a:pPr>
            <a:r>
              <a:rPr lang="en-US" sz="2400" dirty="0"/>
              <a:t>Operator of towing vessel and skier must not operate in manner which endangers safety of persons or property. Maintain safe speed and distance from other vessels, persons in the water, docks, piers, and shorelines.</a:t>
            </a:r>
          </a:p>
        </p:txBody>
      </p:sp>
      <p:sp>
        <p:nvSpPr>
          <p:cNvPr id="2" name="Slide Number Placeholder 1">
            <a:extLst>
              <a:ext uri="{FF2B5EF4-FFF2-40B4-BE49-F238E27FC236}">
                <a16:creationId xmlns:a16="http://schemas.microsoft.com/office/drawing/2014/main" id="{05AE5F95-AF14-4E32-AC30-5386BB35B4AC}"/>
              </a:ext>
            </a:extLst>
          </p:cNvPr>
          <p:cNvSpPr>
            <a:spLocks noGrp="1"/>
          </p:cNvSpPr>
          <p:nvPr>
            <p:ph type="sldNum" sz="quarter" idx="12"/>
          </p:nvPr>
        </p:nvSpPr>
        <p:spPr/>
        <p:txBody>
          <a:bodyPr/>
          <a:lstStyle/>
          <a:p>
            <a:fld id="{A105481A-E4A8-4C5A-A5A8-526C7AC60F8D}" type="slidenum">
              <a:rPr lang="en-US" altLang="en-US" smtClean="0"/>
              <a:pPr/>
              <a:t>75</a:t>
            </a:fld>
            <a:endParaRPr lang="en-US" altLang="en-US"/>
          </a:p>
        </p:txBody>
      </p:sp>
      <p:sp>
        <p:nvSpPr>
          <p:cNvPr id="3" name="Footer Placeholder 2">
            <a:extLst>
              <a:ext uri="{FF2B5EF4-FFF2-40B4-BE49-F238E27FC236}">
                <a16:creationId xmlns:a16="http://schemas.microsoft.com/office/drawing/2014/main" id="{79D11914-FCFB-495E-AD86-52ECA217FE09}"/>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40119770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Title 3"/>
          <p:cNvSpPr>
            <a:spLocks noGrp="1"/>
          </p:cNvSpPr>
          <p:nvPr>
            <p:ph type="title"/>
          </p:nvPr>
        </p:nvSpPr>
        <p:spPr/>
        <p:txBody>
          <a:bodyPr/>
          <a:lstStyle/>
          <a:p>
            <a:r>
              <a:rPr lang="en-US" altLang="en-US"/>
              <a:t>Waste, Oil, and Trash Disposal</a:t>
            </a:r>
          </a:p>
        </p:txBody>
      </p:sp>
      <p:sp>
        <p:nvSpPr>
          <p:cNvPr id="5" name="Content Placeholder 4"/>
          <p:cNvSpPr>
            <a:spLocks noGrp="1"/>
          </p:cNvSpPr>
          <p:nvPr>
            <p:ph idx="1"/>
          </p:nvPr>
        </p:nvSpPr>
        <p:spPr>
          <a:xfrm>
            <a:off x="722745" y="1981200"/>
            <a:ext cx="8229600" cy="5562600"/>
          </a:xfrm>
        </p:spPr>
        <p:txBody>
          <a:bodyPr/>
          <a:lstStyle/>
          <a:p>
            <a:pPr>
              <a:defRPr/>
            </a:pPr>
            <a:r>
              <a:rPr lang="en-US" sz="2400" spc="-30" dirty="0"/>
              <a:t>It is Illegal to discharge untreated waste, </a:t>
            </a:r>
            <a:r>
              <a:rPr lang="en-US" sz="2400" dirty="0"/>
              <a:t>oil, or trash into any state or federally controlled waters</a:t>
            </a:r>
          </a:p>
          <a:p>
            <a:pPr lvl="1">
              <a:defRPr/>
            </a:pPr>
            <a:r>
              <a:rPr lang="en-US" sz="2400" dirty="0"/>
              <a:t>Sewage carries disease and is harmful to people, aquatic plants, and animals</a:t>
            </a:r>
          </a:p>
          <a:p>
            <a:pPr lvl="1">
              <a:defRPr/>
            </a:pPr>
            <a:r>
              <a:rPr lang="en-US" sz="2400" dirty="0"/>
              <a:t>Trash thrown into water can injure swimmers and wildlife and plug engine cooling water intakes</a:t>
            </a:r>
          </a:p>
          <a:p>
            <a:pPr lvl="1">
              <a:defRPr/>
            </a:pPr>
            <a:r>
              <a:rPr lang="en-US" sz="2400" dirty="0"/>
              <a:t>Pollution is unsightly and takes away from enjoyment of the water</a:t>
            </a:r>
          </a:p>
          <a:p>
            <a:pPr>
              <a:defRPr/>
            </a:pPr>
            <a:r>
              <a:rPr lang="en-US" sz="2400" dirty="0">
                <a:latin typeface="Arial Black" pitchFamily="34" charset="0"/>
              </a:rPr>
              <a:t>The Refuse Act </a:t>
            </a:r>
            <a:r>
              <a:rPr lang="en-US" sz="2400" dirty="0"/>
              <a:t>prohibits throwing, discharging, or depositing any refuse matter of any kind into U.S. waters</a:t>
            </a:r>
          </a:p>
        </p:txBody>
      </p:sp>
      <p:sp>
        <p:nvSpPr>
          <p:cNvPr id="2" name="Slide Number Placeholder 1">
            <a:extLst>
              <a:ext uri="{FF2B5EF4-FFF2-40B4-BE49-F238E27FC236}">
                <a16:creationId xmlns:a16="http://schemas.microsoft.com/office/drawing/2014/main" id="{209D53DA-509E-44D3-8CF4-0B4DF3AE777B}"/>
              </a:ext>
            </a:extLst>
          </p:cNvPr>
          <p:cNvSpPr>
            <a:spLocks noGrp="1"/>
          </p:cNvSpPr>
          <p:nvPr>
            <p:ph type="sldNum" sz="quarter" idx="12"/>
          </p:nvPr>
        </p:nvSpPr>
        <p:spPr/>
        <p:txBody>
          <a:bodyPr/>
          <a:lstStyle/>
          <a:p>
            <a:fld id="{A105481A-E4A8-4C5A-A5A8-526C7AC60F8D}" type="slidenum">
              <a:rPr lang="en-US" altLang="en-US" smtClean="0"/>
              <a:pPr/>
              <a:t>76</a:t>
            </a:fld>
            <a:endParaRPr lang="en-US" altLang="en-US"/>
          </a:p>
        </p:txBody>
      </p:sp>
      <p:sp>
        <p:nvSpPr>
          <p:cNvPr id="3" name="Footer Placeholder 2">
            <a:extLst>
              <a:ext uri="{FF2B5EF4-FFF2-40B4-BE49-F238E27FC236}">
                <a16:creationId xmlns:a16="http://schemas.microsoft.com/office/drawing/2014/main" id="{9684F916-3EDC-4A0E-A175-311BF2647655}"/>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3542326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Title 3"/>
          <p:cNvSpPr>
            <a:spLocks noGrp="1"/>
          </p:cNvSpPr>
          <p:nvPr>
            <p:ph type="title"/>
          </p:nvPr>
        </p:nvSpPr>
        <p:spPr>
          <a:xfrm>
            <a:off x="685800" y="304800"/>
            <a:ext cx="7772400" cy="1143000"/>
          </a:xfrm>
        </p:spPr>
        <p:txBody>
          <a:bodyPr/>
          <a:lstStyle/>
          <a:p>
            <a:r>
              <a:rPr lang="en-US" altLang="en-US" dirty="0"/>
              <a:t>Waste, Oil, and Trash Disposal</a:t>
            </a:r>
          </a:p>
        </p:txBody>
      </p:sp>
      <p:sp>
        <p:nvSpPr>
          <p:cNvPr id="233475" name="Text Placeholder 4"/>
          <p:cNvSpPr>
            <a:spLocks noGrp="1"/>
          </p:cNvSpPr>
          <p:nvPr>
            <p:ph type="body" idx="1"/>
          </p:nvPr>
        </p:nvSpPr>
        <p:spPr/>
        <p:txBody>
          <a:bodyPr/>
          <a:lstStyle/>
          <a:p>
            <a:r>
              <a:rPr lang="en-US" altLang="en-US" dirty="0">
                <a:solidFill>
                  <a:schemeClr val="bg1"/>
                </a:solidFill>
                <a:latin typeface="Arial" charset="0"/>
                <a:cs typeface="Arial" charset="0"/>
              </a:rPr>
              <a:t>Discharge of Sewage and Waste</a:t>
            </a:r>
          </a:p>
        </p:txBody>
      </p:sp>
      <p:sp>
        <p:nvSpPr>
          <p:cNvPr id="233476" name="Content Placeholder 5"/>
          <p:cNvSpPr>
            <a:spLocks noGrp="1"/>
          </p:cNvSpPr>
          <p:nvPr>
            <p:ph sz="half" idx="2"/>
          </p:nvPr>
        </p:nvSpPr>
        <p:spPr/>
        <p:txBody>
          <a:bodyPr/>
          <a:lstStyle/>
          <a:p>
            <a:pPr>
              <a:lnSpc>
                <a:spcPct val="105000"/>
              </a:lnSpc>
            </a:pPr>
            <a:r>
              <a:rPr lang="en-US" altLang="en-US" dirty="0">
                <a:latin typeface="Arial" charset="0"/>
                <a:cs typeface="Arial" charset="0"/>
              </a:rPr>
              <a:t>If you have a recreational vessel with installed toilet facilities, it should have an operable marine sanitation device (MSD) on board</a:t>
            </a:r>
          </a:p>
          <a:p>
            <a:pPr>
              <a:lnSpc>
                <a:spcPct val="105000"/>
              </a:lnSpc>
            </a:pPr>
            <a:r>
              <a:rPr lang="en-US" altLang="en-US" dirty="0">
                <a:latin typeface="Arial" charset="0"/>
                <a:cs typeface="Arial" charset="0"/>
              </a:rPr>
              <a:t>A MSD is a separate mechanism attached to the marine toilet</a:t>
            </a:r>
          </a:p>
          <a:p>
            <a:pPr>
              <a:lnSpc>
                <a:spcPct val="105000"/>
              </a:lnSpc>
            </a:pPr>
            <a:r>
              <a:rPr lang="en-US" altLang="en-US" dirty="0">
                <a:latin typeface="Arial" charset="0"/>
                <a:cs typeface="Arial" charset="0"/>
              </a:rPr>
              <a:t>There are three types of MSDs</a:t>
            </a:r>
          </a:p>
        </p:txBody>
      </p:sp>
      <p:sp>
        <p:nvSpPr>
          <p:cNvPr id="2" name="TextBox 1">
            <a:extLst>
              <a:ext uri="{FF2B5EF4-FFF2-40B4-BE49-F238E27FC236}">
                <a16:creationId xmlns:a16="http://schemas.microsoft.com/office/drawing/2014/main" id="{F5508A1D-EAE5-4964-A2A5-16992BD9E199}"/>
              </a:ext>
            </a:extLst>
          </p:cNvPr>
          <p:cNvSpPr txBox="1"/>
          <p:nvPr/>
        </p:nvSpPr>
        <p:spPr>
          <a:xfrm>
            <a:off x="2971800" y="6096000"/>
            <a:ext cx="27432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379650929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Title 3"/>
          <p:cNvSpPr>
            <a:spLocks noGrp="1"/>
          </p:cNvSpPr>
          <p:nvPr>
            <p:ph type="title"/>
          </p:nvPr>
        </p:nvSpPr>
        <p:spPr>
          <a:xfrm>
            <a:off x="838200" y="304800"/>
            <a:ext cx="7772400" cy="1143000"/>
          </a:xfrm>
        </p:spPr>
        <p:txBody>
          <a:bodyPr/>
          <a:lstStyle/>
          <a:p>
            <a:r>
              <a:rPr lang="en-US" altLang="en-US" dirty="0"/>
              <a:t>Waste, Oil, and Trash Disposal</a:t>
            </a:r>
          </a:p>
        </p:txBody>
      </p:sp>
      <p:sp>
        <p:nvSpPr>
          <p:cNvPr id="234499" name="Text Placeholder 4"/>
          <p:cNvSpPr>
            <a:spLocks noGrp="1"/>
          </p:cNvSpPr>
          <p:nvPr>
            <p:ph type="body" idx="1"/>
          </p:nvPr>
        </p:nvSpPr>
        <p:spPr/>
        <p:txBody>
          <a:bodyPr/>
          <a:lstStyle/>
          <a:p>
            <a:r>
              <a:rPr lang="en-US" altLang="en-US" dirty="0">
                <a:solidFill>
                  <a:schemeClr val="bg1"/>
                </a:solidFill>
                <a:latin typeface="Arial" charset="0"/>
                <a:cs typeface="Arial" charset="0"/>
              </a:rPr>
              <a:t>Type I and II MSDs</a:t>
            </a:r>
          </a:p>
        </p:txBody>
      </p:sp>
      <p:sp>
        <p:nvSpPr>
          <p:cNvPr id="234500" name="Content Placeholder 5"/>
          <p:cNvSpPr>
            <a:spLocks noGrp="1"/>
          </p:cNvSpPr>
          <p:nvPr>
            <p:ph sz="half" idx="2"/>
          </p:nvPr>
        </p:nvSpPr>
        <p:spPr/>
        <p:txBody>
          <a:bodyPr/>
          <a:lstStyle/>
          <a:p>
            <a:r>
              <a:rPr lang="en-US" altLang="en-US" dirty="0">
                <a:latin typeface="Arial" charset="0"/>
                <a:cs typeface="Arial" charset="0"/>
              </a:rPr>
              <a:t>Usually found on large vessels</a:t>
            </a:r>
          </a:p>
          <a:p>
            <a:r>
              <a:rPr lang="en-US" altLang="en-US" dirty="0">
                <a:latin typeface="Arial" charset="0"/>
                <a:cs typeface="Arial" charset="0"/>
              </a:rPr>
              <a:t>Waste treated with special </a:t>
            </a:r>
            <a:br>
              <a:rPr lang="en-US" altLang="en-US" dirty="0">
                <a:latin typeface="Arial" charset="0"/>
                <a:cs typeface="Arial" charset="0"/>
              </a:rPr>
            </a:br>
            <a:r>
              <a:rPr lang="en-US" altLang="en-US" dirty="0">
                <a:latin typeface="Arial" charset="0"/>
                <a:cs typeface="Arial" charset="0"/>
              </a:rPr>
              <a:t>chemicals to kill bacteria </a:t>
            </a:r>
            <a:br>
              <a:rPr lang="en-US" altLang="en-US" dirty="0">
                <a:latin typeface="Arial" charset="0"/>
                <a:cs typeface="Arial" charset="0"/>
              </a:rPr>
            </a:br>
            <a:r>
              <a:rPr lang="en-US" altLang="en-US" dirty="0">
                <a:latin typeface="Arial" charset="0"/>
                <a:cs typeface="Arial" charset="0"/>
              </a:rPr>
              <a:t>before waste is discharged</a:t>
            </a:r>
          </a:p>
          <a:p>
            <a:r>
              <a:rPr lang="en-US" altLang="en-US" dirty="0">
                <a:latin typeface="Arial" charset="0"/>
                <a:cs typeface="Arial" charset="0"/>
              </a:rPr>
              <a:t>Have “Y” valves that direct </a:t>
            </a:r>
            <a:br>
              <a:rPr lang="en-US" altLang="en-US" dirty="0">
                <a:latin typeface="Arial" charset="0"/>
                <a:cs typeface="Arial" charset="0"/>
              </a:rPr>
            </a:br>
            <a:r>
              <a:rPr lang="en-US" altLang="en-US" dirty="0">
                <a:latin typeface="Arial" charset="0"/>
                <a:cs typeface="Arial" charset="0"/>
              </a:rPr>
              <a:t>waste overboard which </a:t>
            </a:r>
            <a:br>
              <a:rPr lang="en-US" altLang="en-US" dirty="0">
                <a:latin typeface="Arial" charset="0"/>
                <a:cs typeface="Arial" charset="0"/>
              </a:rPr>
            </a:br>
            <a:r>
              <a:rPr lang="en-US" altLang="en-US" dirty="0">
                <a:latin typeface="Arial" charset="0"/>
                <a:cs typeface="Arial" charset="0"/>
              </a:rPr>
              <a:t>must be secured so valve </a:t>
            </a:r>
            <a:br>
              <a:rPr lang="en-US" altLang="en-US" dirty="0">
                <a:latin typeface="Arial" charset="0"/>
                <a:cs typeface="Arial" charset="0"/>
              </a:rPr>
            </a:br>
            <a:r>
              <a:rPr lang="en-US" altLang="en-US" dirty="0">
                <a:latin typeface="Arial" charset="0"/>
                <a:cs typeface="Arial" charset="0"/>
              </a:rPr>
              <a:t>cannot be opened</a:t>
            </a:r>
          </a:p>
        </p:txBody>
      </p:sp>
      <p:pic>
        <p:nvPicPr>
          <p:cNvPr id="234501" name="Picture 5" descr="ok_msd_diagram.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81600" y="2971800"/>
            <a:ext cx="3554413" cy="2924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C629E8CF-2AE9-4392-A917-2EE99FDB25D3}"/>
              </a:ext>
            </a:extLst>
          </p:cNvPr>
          <p:cNvSpPr txBox="1"/>
          <p:nvPr/>
        </p:nvSpPr>
        <p:spPr>
          <a:xfrm>
            <a:off x="3200400" y="6126163"/>
            <a:ext cx="2895600" cy="523220"/>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305712365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Title 3"/>
          <p:cNvSpPr>
            <a:spLocks noGrp="1"/>
          </p:cNvSpPr>
          <p:nvPr>
            <p:ph type="title"/>
          </p:nvPr>
        </p:nvSpPr>
        <p:spPr/>
        <p:txBody>
          <a:bodyPr/>
          <a:lstStyle/>
          <a:p>
            <a:r>
              <a:rPr lang="en-US" altLang="en-US"/>
              <a:t>Waste, Oil, and Trash Disposal</a:t>
            </a:r>
          </a:p>
        </p:txBody>
      </p:sp>
      <p:sp>
        <p:nvSpPr>
          <p:cNvPr id="235523" name="Text Placeholder 6"/>
          <p:cNvSpPr>
            <a:spLocks noGrp="1"/>
          </p:cNvSpPr>
          <p:nvPr>
            <p:ph type="body" idx="1"/>
          </p:nvPr>
        </p:nvSpPr>
        <p:spPr/>
        <p:txBody>
          <a:bodyPr/>
          <a:lstStyle/>
          <a:p>
            <a:r>
              <a:rPr lang="en-US" altLang="en-US">
                <a:latin typeface="Arial" charset="0"/>
                <a:cs typeface="Arial" charset="0"/>
              </a:rPr>
              <a:t>Type III MSDs</a:t>
            </a:r>
          </a:p>
        </p:txBody>
      </p:sp>
      <p:sp>
        <p:nvSpPr>
          <p:cNvPr id="235524" name="Content Placeholder 8"/>
          <p:cNvSpPr>
            <a:spLocks noGrp="1"/>
          </p:cNvSpPr>
          <p:nvPr>
            <p:ph sz="half" idx="2"/>
          </p:nvPr>
        </p:nvSpPr>
        <p:spPr>
          <a:xfrm>
            <a:off x="4495800" y="2362200"/>
            <a:ext cx="4191000" cy="3763963"/>
          </a:xfrm>
        </p:spPr>
        <p:txBody>
          <a:bodyPr/>
          <a:lstStyle/>
          <a:p>
            <a:pPr marL="350838" indent="-350838">
              <a:spcBef>
                <a:spcPct val="125000"/>
              </a:spcBef>
            </a:pPr>
            <a:r>
              <a:rPr lang="en-US" altLang="en-US" sz="2400" dirty="0">
                <a:latin typeface="Arial" charset="0"/>
                <a:cs typeface="Arial" charset="0"/>
              </a:rPr>
              <a:t>Provide no treatment and are either holding tanks or portable toilets</a:t>
            </a:r>
          </a:p>
          <a:p>
            <a:pPr marL="350838" indent="-350838">
              <a:spcBef>
                <a:spcPct val="125000"/>
              </a:spcBef>
            </a:pPr>
            <a:r>
              <a:rPr lang="en-US" altLang="en-US" sz="2400" dirty="0">
                <a:latin typeface="Arial" charset="0"/>
                <a:cs typeface="Arial" charset="0"/>
              </a:rPr>
              <a:t>Collected waste should be taken ashore and disposed of in a pump-out station or onshore toilet</a:t>
            </a:r>
          </a:p>
        </p:txBody>
      </p:sp>
      <p:pic>
        <p:nvPicPr>
          <p:cNvPr id="235525" name="Picture 7" descr="msd_diagram.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8500" y="2511425"/>
            <a:ext cx="3416300" cy="3584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B7223549-B4CD-47BA-BF0A-A7A6BF2F39E5}"/>
              </a:ext>
            </a:extLst>
          </p:cNvPr>
          <p:cNvSpPr>
            <a:spLocks noGrp="1"/>
          </p:cNvSpPr>
          <p:nvPr>
            <p:ph type="sldNum" sz="quarter" idx="12"/>
          </p:nvPr>
        </p:nvSpPr>
        <p:spPr/>
        <p:txBody>
          <a:bodyPr/>
          <a:lstStyle/>
          <a:p>
            <a:fld id="{C3C72967-816D-4691-91A2-7A50C066E0C5}" type="slidenum">
              <a:rPr lang="en-US" altLang="en-US" smtClean="0"/>
              <a:pPr/>
              <a:t>79</a:t>
            </a:fld>
            <a:endParaRPr lang="en-US" altLang="en-US"/>
          </a:p>
        </p:txBody>
      </p:sp>
      <p:sp>
        <p:nvSpPr>
          <p:cNvPr id="3" name="Footer Placeholder 2">
            <a:extLst>
              <a:ext uri="{FF2B5EF4-FFF2-40B4-BE49-F238E27FC236}">
                <a16:creationId xmlns:a16="http://schemas.microsoft.com/office/drawing/2014/main" id="{FEECA318-7368-41A1-A784-0B44584552C4}"/>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451841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p:cNvSpPr>
            <a:spLocks noGrp="1"/>
          </p:cNvSpPr>
          <p:nvPr>
            <p:ph type="title"/>
          </p:nvPr>
        </p:nvSpPr>
        <p:spPr>
          <a:xfrm>
            <a:off x="893618" y="152400"/>
            <a:ext cx="7772400" cy="1143000"/>
          </a:xfrm>
        </p:spPr>
        <p:txBody>
          <a:bodyPr/>
          <a:lstStyle/>
          <a:p>
            <a:r>
              <a:rPr lang="en-US" altLang="en-US" dirty="0"/>
              <a:t>Objectives</a:t>
            </a:r>
          </a:p>
        </p:txBody>
      </p:sp>
      <p:sp>
        <p:nvSpPr>
          <p:cNvPr id="165891" name="Content Placeholder 2"/>
          <p:cNvSpPr>
            <a:spLocks noGrp="1"/>
          </p:cNvSpPr>
          <p:nvPr>
            <p:ph idx="1"/>
          </p:nvPr>
        </p:nvSpPr>
        <p:spPr>
          <a:xfrm>
            <a:off x="1371600" y="1333500"/>
            <a:ext cx="7543800" cy="4495800"/>
          </a:xfrm>
        </p:spPr>
        <p:txBody>
          <a:bodyPr/>
          <a:lstStyle/>
          <a:p>
            <a:pPr marL="404813" indent="-404813">
              <a:buFont typeface="Wingdings" pitchFamily="2" charset="2"/>
              <a:buChar char="u"/>
            </a:pPr>
            <a:r>
              <a:rPr lang="en-US" altLang="en-US" sz="2400" dirty="0">
                <a:latin typeface="Arial" charset="0"/>
                <a:cs typeface="Arial" charset="0"/>
              </a:rPr>
              <a:t>know the requirements for other equipment, such as diver-down and skier-down flags.</a:t>
            </a:r>
          </a:p>
          <a:p>
            <a:pPr marL="404813" indent="-404813">
              <a:buFont typeface="Wingdings" pitchFamily="2" charset="2"/>
              <a:buChar char="u"/>
            </a:pPr>
            <a:r>
              <a:rPr lang="en-US" altLang="en-US" sz="2400" dirty="0">
                <a:latin typeface="Arial" charset="0"/>
                <a:cs typeface="Arial" charset="0"/>
              </a:rPr>
              <a:t>understand the legal requirements specific to PWCs.</a:t>
            </a:r>
          </a:p>
          <a:p>
            <a:pPr marL="404813" indent="-404813">
              <a:buFont typeface="Wingdings" pitchFamily="2" charset="2"/>
              <a:buChar char="u"/>
            </a:pPr>
            <a:r>
              <a:rPr lang="en-US" altLang="en-US" sz="2400" dirty="0">
                <a:latin typeface="Arial" charset="0"/>
                <a:cs typeface="Arial" charset="0"/>
              </a:rPr>
              <a:t>know the legal requirements for towing a skier with a vessel.</a:t>
            </a:r>
            <a:endParaRPr lang="en-US" altLang="en-US" sz="2400" dirty="0">
              <a:latin typeface="Helvetica" pitchFamily="34" charset="0"/>
              <a:cs typeface="Times New Roman" pitchFamily="18" charset="0"/>
            </a:endParaRPr>
          </a:p>
          <a:p>
            <a:pPr marL="404813" indent="-404813">
              <a:buFont typeface="Wingdings" pitchFamily="2" charset="2"/>
              <a:buChar char="u"/>
            </a:pPr>
            <a:r>
              <a:rPr lang="en-US" altLang="en-US" sz="2400" dirty="0">
                <a:latin typeface="Arial" charset="0"/>
                <a:cs typeface="Arial" charset="0"/>
              </a:rPr>
              <a:t>understand how to properly dispose of waste, oil, and trash and properly use MSDs.</a:t>
            </a:r>
            <a:endParaRPr lang="en-US" altLang="en-US" sz="2400" dirty="0">
              <a:latin typeface="Helvetica" pitchFamily="34" charset="0"/>
              <a:cs typeface="Times New Roman" pitchFamily="18" charset="0"/>
            </a:endParaRPr>
          </a:p>
          <a:p>
            <a:pPr marL="404813" indent="-404813">
              <a:buFont typeface="Wingdings" pitchFamily="2" charset="2"/>
              <a:buChar char="u"/>
            </a:pPr>
            <a:r>
              <a:rPr lang="en-US" altLang="en-US" sz="2400" dirty="0">
                <a:latin typeface="Arial" charset="0"/>
                <a:cs typeface="Arial" charset="0"/>
              </a:rPr>
              <a:t>know when and how to report a boating accident.</a:t>
            </a:r>
          </a:p>
        </p:txBody>
      </p:sp>
      <p:sp>
        <p:nvSpPr>
          <p:cNvPr id="2" name="Slide Number Placeholder 1">
            <a:extLst>
              <a:ext uri="{FF2B5EF4-FFF2-40B4-BE49-F238E27FC236}">
                <a16:creationId xmlns:a16="http://schemas.microsoft.com/office/drawing/2014/main" id="{3792D332-35EF-4CDB-894C-59AD7AABE02C}"/>
              </a:ext>
            </a:extLst>
          </p:cNvPr>
          <p:cNvSpPr>
            <a:spLocks noGrp="1"/>
          </p:cNvSpPr>
          <p:nvPr>
            <p:ph type="sldNum" sz="quarter" idx="12"/>
          </p:nvPr>
        </p:nvSpPr>
        <p:spPr/>
        <p:txBody>
          <a:bodyPr/>
          <a:lstStyle/>
          <a:p>
            <a:fld id="{A105481A-E4A8-4C5A-A5A8-526C7AC60F8D}" type="slidenum">
              <a:rPr lang="en-US" altLang="en-US" smtClean="0"/>
              <a:pPr/>
              <a:t>8</a:t>
            </a:fld>
            <a:endParaRPr lang="en-US" altLang="en-US"/>
          </a:p>
        </p:txBody>
      </p:sp>
      <p:sp>
        <p:nvSpPr>
          <p:cNvPr id="3" name="Footer Placeholder 2">
            <a:extLst>
              <a:ext uri="{FF2B5EF4-FFF2-40B4-BE49-F238E27FC236}">
                <a16:creationId xmlns:a16="http://schemas.microsoft.com/office/drawing/2014/main" id="{8D9F6399-506E-46A5-A575-EBD8F4D9CC00}"/>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7127664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762000" y="304800"/>
            <a:ext cx="7772400" cy="1143000"/>
          </a:xfrm>
        </p:spPr>
        <p:txBody>
          <a:bodyPr/>
          <a:lstStyle/>
          <a:p>
            <a:r>
              <a:rPr lang="en-US" altLang="en-US" dirty="0"/>
              <a:t>Waste, Oil, and Trash Disposal</a:t>
            </a:r>
            <a:endParaRPr lang="en-US" altLang="en-US" sz="2400" dirty="0"/>
          </a:p>
        </p:txBody>
      </p:sp>
      <p:sp>
        <p:nvSpPr>
          <p:cNvPr id="236547" name="Rectangle 3"/>
          <p:cNvSpPr>
            <a:spLocks noGrp="1" noChangeArrowheads="1"/>
          </p:cNvSpPr>
          <p:nvPr>
            <p:ph idx="1"/>
          </p:nvPr>
        </p:nvSpPr>
        <p:spPr>
          <a:xfrm>
            <a:off x="736600" y="1600200"/>
            <a:ext cx="8229600" cy="4800600"/>
          </a:xfrm>
        </p:spPr>
        <p:txBody>
          <a:bodyPr/>
          <a:lstStyle/>
          <a:p>
            <a:pPr>
              <a:spcBef>
                <a:spcPts val="1800"/>
              </a:spcBef>
            </a:pPr>
            <a:r>
              <a:rPr lang="en-US" altLang="en-US" sz="2400" dirty="0">
                <a:latin typeface="Arial" charset="0"/>
                <a:cs typeface="Arial" charset="0"/>
              </a:rPr>
              <a:t>It is illegal to discharge raw (untreated) sewage into any public waters.</a:t>
            </a:r>
          </a:p>
          <a:p>
            <a:pPr>
              <a:spcBef>
                <a:spcPts val="1800"/>
              </a:spcBef>
            </a:pPr>
            <a:r>
              <a:rPr lang="en-US" altLang="en-US" sz="2400" dirty="0">
                <a:latin typeface="Arial" charset="0"/>
                <a:cs typeface="Arial" charset="0"/>
              </a:rPr>
              <a:t>Public waters are classified as either “discharge” or “no discharge.”</a:t>
            </a:r>
          </a:p>
          <a:p>
            <a:pPr>
              <a:spcBef>
                <a:spcPts val="1800"/>
              </a:spcBef>
            </a:pPr>
            <a:r>
              <a:rPr lang="en-US" altLang="en-US" sz="2400" dirty="0">
                <a:latin typeface="Arial" charset="0"/>
                <a:cs typeface="Arial" charset="0"/>
              </a:rPr>
              <a:t>Vessels 65 feet or less in length may use Type I, II, or III MSD. Vessels more than 65 feet in length must install a Type II or III MSD.</a:t>
            </a:r>
          </a:p>
          <a:p>
            <a:pPr>
              <a:spcBef>
                <a:spcPts val="1800"/>
              </a:spcBef>
            </a:pPr>
            <a:r>
              <a:rPr lang="en-US" altLang="en-US" sz="2400" dirty="0">
                <a:latin typeface="Arial" charset="0"/>
                <a:cs typeface="Arial" charset="0"/>
              </a:rPr>
              <a:t>All installed MSDs must be USCG–certified.</a:t>
            </a:r>
          </a:p>
          <a:p>
            <a:pPr>
              <a:spcBef>
                <a:spcPts val="1800"/>
              </a:spcBef>
            </a:pPr>
            <a:r>
              <a:rPr lang="en-US" altLang="en-US" sz="2400" dirty="0">
                <a:latin typeface="Arial" charset="0"/>
                <a:cs typeface="Arial" charset="0"/>
              </a:rPr>
              <a:t>Marinas and docks operating on public water must provide sewage removal service.</a:t>
            </a:r>
          </a:p>
        </p:txBody>
      </p:sp>
      <p:sp>
        <p:nvSpPr>
          <p:cNvPr id="2" name="Slide Number Placeholder 1">
            <a:extLst>
              <a:ext uri="{FF2B5EF4-FFF2-40B4-BE49-F238E27FC236}">
                <a16:creationId xmlns:a16="http://schemas.microsoft.com/office/drawing/2014/main" id="{885E6DA3-C1C2-46C9-B919-21CF03321F58}"/>
              </a:ext>
            </a:extLst>
          </p:cNvPr>
          <p:cNvSpPr>
            <a:spLocks noGrp="1"/>
          </p:cNvSpPr>
          <p:nvPr>
            <p:ph type="sldNum" sz="quarter" idx="12"/>
          </p:nvPr>
        </p:nvSpPr>
        <p:spPr/>
        <p:txBody>
          <a:bodyPr/>
          <a:lstStyle/>
          <a:p>
            <a:fld id="{A105481A-E4A8-4C5A-A5A8-526C7AC60F8D}" type="slidenum">
              <a:rPr lang="en-US" altLang="en-US" smtClean="0"/>
              <a:pPr/>
              <a:t>80</a:t>
            </a:fld>
            <a:endParaRPr lang="en-US" altLang="en-US"/>
          </a:p>
        </p:txBody>
      </p:sp>
      <p:sp>
        <p:nvSpPr>
          <p:cNvPr id="3" name="Footer Placeholder 2">
            <a:extLst>
              <a:ext uri="{FF2B5EF4-FFF2-40B4-BE49-F238E27FC236}">
                <a16:creationId xmlns:a16="http://schemas.microsoft.com/office/drawing/2014/main" id="{C3916514-A053-4C3D-B335-291A3B0C79FB}"/>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70232324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Title 4"/>
          <p:cNvSpPr>
            <a:spLocks noGrp="1"/>
          </p:cNvSpPr>
          <p:nvPr>
            <p:ph type="title"/>
          </p:nvPr>
        </p:nvSpPr>
        <p:spPr>
          <a:xfrm>
            <a:off x="990600" y="244259"/>
            <a:ext cx="7772400" cy="1143000"/>
          </a:xfrm>
        </p:spPr>
        <p:txBody>
          <a:bodyPr/>
          <a:lstStyle/>
          <a:p>
            <a:r>
              <a:rPr lang="en-US" altLang="en-US" dirty="0"/>
              <a:t>Waste, Oil, and Trash Disposal</a:t>
            </a:r>
          </a:p>
        </p:txBody>
      </p:sp>
      <p:sp>
        <p:nvSpPr>
          <p:cNvPr id="237571" name="Text Placeholder 5"/>
          <p:cNvSpPr>
            <a:spLocks noGrp="1"/>
          </p:cNvSpPr>
          <p:nvPr>
            <p:ph type="body" idx="1"/>
          </p:nvPr>
        </p:nvSpPr>
        <p:spPr>
          <a:xfrm>
            <a:off x="436562" y="1286850"/>
            <a:ext cx="8229600" cy="639762"/>
          </a:xfrm>
        </p:spPr>
        <p:txBody>
          <a:bodyPr/>
          <a:lstStyle/>
          <a:p>
            <a:r>
              <a:rPr lang="en-US" altLang="en-US" dirty="0">
                <a:solidFill>
                  <a:schemeClr val="bg1"/>
                </a:solidFill>
                <a:latin typeface="Arial" charset="0"/>
                <a:cs typeface="Arial" charset="0"/>
              </a:rPr>
              <a:t>Discharge of Trash</a:t>
            </a:r>
          </a:p>
        </p:txBody>
      </p:sp>
      <p:sp>
        <p:nvSpPr>
          <p:cNvPr id="7" name="Content Placeholder 6"/>
          <p:cNvSpPr>
            <a:spLocks noGrp="1"/>
          </p:cNvSpPr>
          <p:nvPr>
            <p:ph sz="half" idx="2"/>
          </p:nvPr>
        </p:nvSpPr>
        <p:spPr>
          <a:xfrm>
            <a:off x="457200" y="1793875"/>
            <a:ext cx="8229600" cy="4683125"/>
          </a:xfrm>
        </p:spPr>
        <p:txBody>
          <a:bodyPr/>
          <a:lstStyle/>
          <a:p>
            <a:pPr marL="0" indent="-347472">
              <a:buFont typeface="Wingdings" pitchFamily="2" charset="2"/>
              <a:buNone/>
              <a:defRPr/>
            </a:pPr>
            <a:r>
              <a:rPr lang="en-US" sz="2400" dirty="0"/>
              <a:t>It is illegal to dump garbage and plastics into federally controlled or state waters—litter can kill birds, fish, and marine mammals</a:t>
            </a:r>
          </a:p>
          <a:p>
            <a:pPr marL="347472" indent="-347472">
              <a:spcBef>
                <a:spcPts val="1800"/>
              </a:spcBef>
              <a:tabLst>
                <a:tab pos="342900" algn="l"/>
              </a:tabLst>
              <a:defRPr/>
            </a:pPr>
            <a:r>
              <a:rPr lang="en-US" sz="2400" dirty="0"/>
              <a:t>Store trash in a container on board, then place in a proper receptacle after returning to shore</a:t>
            </a:r>
          </a:p>
          <a:p>
            <a:pPr marL="347472" indent="-347472">
              <a:spcBef>
                <a:spcPts val="1800"/>
              </a:spcBef>
              <a:tabLst>
                <a:tab pos="342900" algn="l"/>
              </a:tabLst>
              <a:defRPr/>
            </a:pPr>
            <a:r>
              <a:rPr lang="en-US" sz="2400" dirty="0"/>
              <a:t>On federal waters, display a </a:t>
            </a:r>
            <a:br>
              <a:rPr lang="en-US" sz="2400" dirty="0"/>
            </a:br>
            <a:r>
              <a:rPr lang="en-US" sz="2400" dirty="0"/>
              <a:t>4"x 9" Garbage Disposal </a:t>
            </a:r>
            <a:br>
              <a:rPr lang="en-US" sz="2400" dirty="0"/>
            </a:br>
            <a:r>
              <a:rPr lang="en-US" sz="2400" dirty="0"/>
              <a:t>Placard on any vessel </a:t>
            </a:r>
            <a:br>
              <a:rPr lang="en-US" sz="2400" dirty="0"/>
            </a:br>
            <a:r>
              <a:rPr lang="en-US" sz="2400" dirty="0"/>
              <a:t>26 feet or longer to </a:t>
            </a:r>
            <a:br>
              <a:rPr lang="en-US" sz="2400" dirty="0"/>
            </a:br>
            <a:r>
              <a:rPr lang="en-US" sz="2400" spc="-10" dirty="0"/>
              <a:t>notify passengers and crew </a:t>
            </a:r>
            <a:br>
              <a:rPr lang="en-US" sz="2400" spc="-10" dirty="0"/>
            </a:br>
            <a:r>
              <a:rPr lang="en-US" sz="2400" spc="-10" dirty="0"/>
              <a:t>about pollution restrictions</a:t>
            </a:r>
          </a:p>
        </p:txBody>
      </p:sp>
      <p:pic>
        <p:nvPicPr>
          <p:cNvPr id="237573" name="Content Placeholder 5" descr="garbage_chart.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41938" y="4021138"/>
            <a:ext cx="3365500" cy="2455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2B7BD7-3598-43C6-873D-F89144F10CE2}"/>
              </a:ext>
            </a:extLst>
          </p:cNvPr>
          <p:cNvSpPr txBox="1"/>
          <p:nvPr/>
        </p:nvSpPr>
        <p:spPr>
          <a:xfrm>
            <a:off x="2133600" y="6477000"/>
            <a:ext cx="4495800" cy="307777"/>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107649849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Title 4"/>
          <p:cNvSpPr>
            <a:spLocks noGrp="1"/>
          </p:cNvSpPr>
          <p:nvPr>
            <p:ph type="title"/>
          </p:nvPr>
        </p:nvSpPr>
        <p:spPr>
          <a:xfrm>
            <a:off x="835891" y="334386"/>
            <a:ext cx="7772400" cy="1143000"/>
          </a:xfrm>
        </p:spPr>
        <p:txBody>
          <a:bodyPr/>
          <a:lstStyle/>
          <a:p>
            <a:r>
              <a:rPr lang="en-US" altLang="en-US" dirty="0"/>
              <a:t>Waste, Oil, and Trash Disposal</a:t>
            </a:r>
          </a:p>
        </p:txBody>
      </p:sp>
      <p:sp>
        <p:nvSpPr>
          <p:cNvPr id="6" name="Text Placeholder 5"/>
          <p:cNvSpPr>
            <a:spLocks noGrp="1"/>
          </p:cNvSpPr>
          <p:nvPr>
            <p:ph type="body" idx="1"/>
          </p:nvPr>
        </p:nvSpPr>
        <p:spPr/>
        <p:txBody>
          <a:bodyPr/>
          <a:lstStyle/>
          <a:p>
            <a:pPr>
              <a:defRPr/>
            </a:pPr>
            <a:r>
              <a:rPr lang="en-US" sz="2400" spc="-10" dirty="0">
                <a:solidFill>
                  <a:schemeClr val="bg1"/>
                </a:solidFill>
              </a:rPr>
              <a:t>Discharge of Oil and Other Hazardous Substances</a:t>
            </a:r>
          </a:p>
        </p:txBody>
      </p:sp>
      <p:sp>
        <p:nvSpPr>
          <p:cNvPr id="238596" name="Content Placeholder 6"/>
          <p:cNvSpPr>
            <a:spLocks noGrp="1"/>
          </p:cNvSpPr>
          <p:nvPr>
            <p:ph sz="half" idx="2"/>
          </p:nvPr>
        </p:nvSpPr>
        <p:spPr/>
        <p:txBody>
          <a:bodyPr/>
          <a:lstStyle/>
          <a:p>
            <a:pPr>
              <a:lnSpc>
                <a:spcPct val="105000"/>
              </a:lnSpc>
            </a:pPr>
            <a:r>
              <a:rPr lang="en-US" altLang="en-US" sz="2400" dirty="0">
                <a:latin typeface="Arial" charset="0"/>
                <a:cs typeface="Arial" charset="0"/>
              </a:rPr>
              <a:t>Illegal to discharge oil or hazardous substances</a:t>
            </a:r>
            <a:endParaRPr lang="en-US" altLang="en-US" sz="2400" dirty="0">
              <a:latin typeface="Arial" charset="0"/>
              <a:cs typeface="Times New Roman" pitchFamily="18" charset="0"/>
            </a:endParaRPr>
          </a:p>
          <a:p>
            <a:pPr>
              <a:lnSpc>
                <a:spcPct val="105000"/>
              </a:lnSpc>
            </a:pPr>
            <a:r>
              <a:rPr lang="en-US" altLang="en-US" sz="2400" dirty="0">
                <a:latin typeface="Arial" charset="0"/>
                <a:cs typeface="Arial" charset="0"/>
              </a:rPr>
              <a:t>Illegal to dump oil into bilge of vessel without means for proper disposal</a:t>
            </a:r>
            <a:endParaRPr lang="en-US" altLang="en-US" sz="2400" dirty="0">
              <a:latin typeface="Arial" charset="0"/>
              <a:cs typeface="Times New Roman" pitchFamily="18" charset="0"/>
            </a:endParaRPr>
          </a:p>
          <a:p>
            <a:pPr>
              <a:lnSpc>
                <a:spcPct val="105000"/>
              </a:lnSpc>
            </a:pPr>
            <a:r>
              <a:rPr lang="en-US" altLang="en-US" sz="2400" dirty="0">
                <a:latin typeface="Arial" charset="0"/>
                <a:cs typeface="Times New Roman" pitchFamily="18" charset="0"/>
              </a:rPr>
              <a:t>On recreational vessels, </a:t>
            </a:r>
            <a:br>
              <a:rPr lang="en-US" altLang="en-US" sz="2400" dirty="0">
                <a:latin typeface="Arial" charset="0"/>
                <a:cs typeface="Times New Roman" pitchFamily="18" charset="0"/>
              </a:rPr>
            </a:br>
            <a:r>
              <a:rPr lang="en-US" altLang="en-US" sz="2400" dirty="0">
                <a:latin typeface="Arial" charset="0"/>
                <a:cs typeface="Times New Roman" pitchFamily="18" charset="0"/>
              </a:rPr>
              <a:t>bucket or bailer is adequate </a:t>
            </a:r>
            <a:br>
              <a:rPr lang="en-US" altLang="en-US" sz="2400" dirty="0">
                <a:latin typeface="Arial" charset="0"/>
                <a:cs typeface="Times New Roman" pitchFamily="18" charset="0"/>
              </a:rPr>
            </a:br>
            <a:r>
              <a:rPr lang="en-US" altLang="en-US" sz="2400" dirty="0">
                <a:latin typeface="Arial" charset="0"/>
                <a:cs typeface="Times New Roman" pitchFamily="18" charset="0"/>
              </a:rPr>
              <a:t>for temporary storage prior to </a:t>
            </a:r>
            <a:br>
              <a:rPr lang="en-US" altLang="en-US" sz="2400" dirty="0">
                <a:latin typeface="Arial" charset="0"/>
                <a:cs typeface="Times New Roman" pitchFamily="18" charset="0"/>
              </a:rPr>
            </a:br>
            <a:r>
              <a:rPr lang="en-US" altLang="en-US" sz="2400" dirty="0">
                <a:latin typeface="Arial" charset="0"/>
                <a:cs typeface="Times New Roman" pitchFamily="18" charset="0"/>
              </a:rPr>
              <a:t>disposing the oil waste at </a:t>
            </a:r>
            <a:br>
              <a:rPr lang="en-US" altLang="en-US" sz="2400" dirty="0">
                <a:latin typeface="Arial" charset="0"/>
                <a:cs typeface="Times New Roman" pitchFamily="18" charset="0"/>
              </a:rPr>
            </a:br>
            <a:r>
              <a:rPr lang="en-US" altLang="en-US" sz="2400" dirty="0">
                <a:latin typeface="Arial" charset="0"/>
                <a:cs typeface="Times New Roman" pitchFamily="18" charset="0"/>
              </a:rPr>
              <a:t>approved facility</a:t>
            </a:r>
          </a:p>
        </p:txBody>
      </p:sp>
      <p:pic>
        <p:nvPicPr>
          <p:cNvPr id="238597" name="Content Placeholder 5" descr="discharge_of_oil_sign.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59438" y="4475163"/>
            <a:ext cx="2951162" cy="1849437"/>
          </a:xfrm>
          <a:prstGeom prst="rect">
            <a:avLst/>
          </a:prstGeom>
          <a:noFill/>
          <a:ln w="9525">
            <a:solidFill>
              <a:srgbClr val="6699FF"/>
            </a:solidFill>
            <a:miter lim="800000"/>
            <a:headEnd/>
            <a:tailEnd/>
          </a:ln>
          <a:extLst>
            <a:ext uri="{909E8E84-426E-40dd-AFC4-6F175D3DCCD1}">
              <a14:hiddenFill xmlns=""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16057FF-FF5D-49D3-AE64-4725B8F8BBAF}"/>
              </a:ext>
            </a:extLst>
          </p:cNvPr>
          <p:cNvSpPr txBox="1"/>
          <p:nvPr/>
        </p:nvSpPr>
        <p:spPr>
          <a:xfrm>
            <a:off x="2209800" y="6400800"/>
            <a:ext cx="4343400" cy="307777"/>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41679016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a:xfrm>
            <a:off x="912813" y="190500"/>
            <a:ext cx="7772400" cy="1143000"/>
          </a:xfrm>
        </p:spPr>
        <p:txBody>
          <a:bodyPr/>
          <a:lstStyle/>
          <a:p>
            <a:r>
              <a:rPr lang="en-US" altLang="en-US" dirty="0"/>
              <a:t>Waste, Oil, and Trash Disposal</a:t>
            </a:r>
            <a:endParaRPr lang="en-US" altLang="en-US" sz="2400" dirty="0"/>
          </a:p>
        </p:txBody>
      </p:sp>
      <p:sp>
        <p:nvSpPr>
          <p:cNvPr id="193539" name="Rectangle 3"/>
          <p:cNvSpPr>
            <a:spLocks noGrp="1" noChangeArrowheads="1"/>
          </p:cNvSpPr>
          <p:nvPr>
            <p:ph idx="1"/>
          </p:nvPr>
        </p:nvSpPr>
        <p:spPr>
          <a:xfrm>
            <a:off x="457200" y="1600200"/>
            <a:ext cx="8229600" cy="4724400"/>
          </a:xfrm>
        </p:spPr>
        <p:txBody>
          <a:bodyPr/>
          <a:lstStyle/>
          <a:p>
            <a:pPr>
              <a:lnSpc>
                <a:spcPct val="105000"/>
              </a:lnSpc>
              <a:spcBef>
                <a:spcPct val="55000"/>
              </a:spcBef>
              <a:defRPr/>
            </a:pPr>
            <a:r>
              <a:rPr lang="en-US" sz="2400" dirty="0">
                <a:cs typeface="Arial" charset="0"/>
              </a:rPr>
              <a:t>Must immediately notify the USCG if your vessel discharges oil or hazardous substances in water</a:t>
            </a:r>
          </a:p>
          <a:p>
            <a:pPr>
              <a:lnSpc>
                <a:spcPct val="105000"/>
              </a:lnSpc>
              <a:spcBef>
                <a:spcPts val="2400"/>
              </a:spcBef>
              <a:defRPr/>
            </a:pPr>
            <a:r>
              <a:rPr lang="en-US" sz="2400" dirty="0">
                <a:cs typeface="Times New Roman" pitchFamily="18" charset="0"/>
              </a:rPr>
              <a:t>Must also call the TWRA and report the discharge</a:t>
            </a:r>
          </a:p>
          <a:p>
            <a:pPr>
              <a:lnSpc>
                <a:spcPct val="105000"/>
              </a:lnSpc>
              <a:spcBef>
                <a:spcPts val="2400"/>
              </a:spcBef>
              <a:defRPr/>
            </a:pPr>
            <a:r>
              <a:rPr lang="en-US" sz="2400" dirty="0">
                <a:cs typeface="Times New Roman" pitchFamily="18" charset="0"/>
              </a:rPr>
              <a:t>On federal waters, vessels </a:t>
            </a:r>
            <a:br>
              <a:rPr lang="en-US" sz="2400" dirty="0">
                <a:cs typeface="Times New Roman" pitchFamily="18" charset="0"/>
              </a:rPr>
            </a:br>
            <a:r>
              <a:rPr lang="en-US" sz="2400" dirty="0">
                <a:cs typeface="Times New Roman" pitchFamily="18" charset="0"/>
              </a:rPr>
              <a:t>26 feet or longer must </a:t>
            </a:r>
            <a:br>
              <a:rPr lang="en-US" sz="2400" dirty="0">
                <a:cs typeface="Times New Roman" pitchFamily="18" charset="0"/>
              </a:rPr>
            </a:br>
            <a:r>
              <a:rPr lang="en-US" sz="2400" dirty="0">
                <a:cs typeface="Times New Roman" pitchFamily="18" charset="0"/>
              </a:rPr>
              <a:t>display a 5"x 8" placard </a:t>
            </a:r>
            <a:br>
              <a:rPr lang="en-US" sz="2400" dirty="0">
                <a:cs typeface="Times New Roman" pitchFamily="18" charset="0"/>
              </a:rPr>
            </a:br>
            <a:r>
              <a:rPr lang="en-US" sz="2400" spc="-20" dirty="0">
                <a:cs typeface="Times New Roman" pitchFamily="18" charset="0"/>
              </a:rPr>
              <a:t>near the bilge pump control </a:t>
            </a:r>
            <a:br>
              <a:rPr lang="en-US" sz="2400" spc="-20" dirty="0">
                <a:cs typeface="Times New Roman" pitchFamily="18" charset="0"/>
              </a:rPr>
            </a:br>
            <a:r>
              <a:rPr lang="en-US" sz="2400" spc="-30" dirty="0">
                <a:cs typeface="Times New Roman" pitchFamily="18" charset="0"/>
              </a:rPr>
              <a:t>station stating Federal Water </a:t>
            </a:r>
            <a:br>
              <a:rPr lang="en-US" sz="2400" spc="-30" dirty="0">
                <a:cs typeface="Times New Roman" pitchFamily="18" charset="0"/>
              </a:rPr>
            </a:br>
            <a:r>
              <a:rPr lang="en-US" sz="2400" spc="-10" dirty="0">
                <a:cs typeface="Times New Roman" pitchFamily="18" charset="0"/>
              </a:rPr>
              <a:t>Pollution Control Act’s law</a:t>
            </a:r>
          </a:p>
        </p:txBody>
      </p:sp>
      <p:pic>
        <p:nvPicPr>
          <p:cNvPr id="239620" name="Picture 5" descr="oil_discharge_prohibited.jpg"/>
          <p:cNvPicPr>
            <a:picLocks noChangeAspect="1"/>
          </p:cNvPicPr>
          <p:nvPr/>
        </p:nvPicPr>
        <p:blipFill>
          <a:blip r:embed="rId3">
            <a:lum contrast="30000"/>
            <a:extLst>
              <a:ext uri="{28A0092B-C50C-407E-A947-70E740481C1C}">
                <a14:useLocalDpi xmlns:a14="http://schemas.microsoft.com/office/drawing/2010/main"/>
              </a:ext>
            </a:extLst>
          </a:blip>
          <a:srcRect/>
          <a:stretch>
            <a:fillRect/>
          </a:stretch>
        </p:blipFill>
        <p:spPr bwMode="auto">
          <a:xfrm>
            <a:off x="5389563" y="4038600"/>
            <a:ext cx="3295650"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DCF651F7-2105-41D5-9202-FAF91B0493A7}"/>
              </a:ext>
            </a:extLst>
          </p:cNvPr>
          <p:cNvSpPr>
            <a:spLocks noGrp="1"/>
          </p:cNvSpPr>
          <p:nvPr>
            <p:ph type="sldNum" sz="quarter" idx="12"/>
          </p:nvPr>
        </p:nvSpPr>
        <p:spPr/>
        <p:txBody>
          <a:bodyPr/>
          <a:lstStyle/>
          <a:p>
            <a:fld id="{A105481A-E4A8-4C5A-A5A8-526C7AC60F8D}" type="slidenum">
              <a:rPr lang="en-US" altLang="en-US" smtClean="0"/>
              <a:pPr/>
              <a:t>83</a:t>
            </a:fld>
            <a:endParaRPr lang="en-US" altLang="en-US"/>
          </a:p>
        </p:txBody>
      </p:sp>
      <p:sp>
        <p:nvSpPr>
          <p:cNvPr id="3" name="Footer Placeholder 2">
            <a:extLst>
              <a:ext uri="{FF2B5EF4-FFF2-40B4-BE49-F238E27FC236}">
                <a16:creationId xmlns:a16="http://schemas.microsoft.com/office/drawing/2014/main" id="{7AFD9171-74F1-4263-AEDE-59B595EE6DCC}"/>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2659499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Title 3"/>
          <p:cNvSpPr>
            <a:spLocks noGrp="1"/>
          </p:cNvSpPr>
          <p:nvPr>
            <p:ph type="title"/>
          </p:nvPr>
        </p:nvSpPr>
        <p:spPr>
          <a:xfrm>
            <a:off x="893618" y="160337"/>
            <a:ext cx="7772400" cy="1143000"/>
          </a:xfrm>
        </p:spPr>
        <p:txBody>
          <a:bodyPr/>
          <a:lstStyle/>
          <a:p>
            <a:r>
              <a:rPr lang="en-US" altLang="en-US" dirty="0"/>
              <a:t>Waste, Oil, and Trash Disposal</a:t>
            </a:r>
          </a:p>
        </p:txBody>
      </p:sp>
      <p:sp>
        <p:nvSpPr>
          <p:cNvPr id="240643" name="Text Placeholder 4"/>
          <p:cNvSpPr>
            <a:spLocks noGrp="1"/>
          </p:cNvSpPr>
          <p:nvPr>
            <p:ph type="body" idx="1"/>
          </p:nvPr>
        </p:nvSpPr>
        <p:spPr/>
        <p:txBody>
          <a:bodyPr/>
          <a:lstStyle/>
          <a:p>
            <a:r>
              <a:rPr lang="en-US" altLang="en-US" dirty="0">
                <a:solidFill>
                  <a:schemeClr val="bg1"/>
                </a:solidFill>
                <a:latin typeface="Arial" charset="0"/>
                <a:cs typeface="Arial" charset="0"/>
              </a:rPr>
              <a:t>Waste Management Plan</a:t>
            </a:r>
          </a:p>
        </p:txBody>
      </p:sp>
      <p:sp>
        <p:nvSpPr>
          <p:cNvPr id="240644" name="Content Placeholder 5"/>
          <p:cNvSpPr>
            <a:spLocks noGrp="1"/>
          </p:cNvSpPr>
          <p:nvPr>
            <p:ph sz="half" idx="2"/>
          </p:nvPr>
        </p:nvSpPr>
        <p:spPr/>
        <p:txBody>
          <a:bodyPr/>
          <a:lstStyle/>
          <a:p>
            <a:r>
              <a:rPr lang="en-US" altLang="en-US" sz="2400" dirty="0">
                <a:latin typeface="Arial" charset="0"/>
                <a:cs typeface="Arial" charset="0"/>
              </a:rPr>
              <a:t>Ocean-going vessels 40 feet or longer with cooking and sleeping facilities must have written </a:t>
            </a:r>
            <a:r>
              <a:rPr lang="en-US" altLang="en-US" sz="2400" dirty="0">
                <a:latin typeface="Arial Black" pitchFamily="34" charset="0"/>
                <a:cs typeface="Arial" charset="0"/>
              </a:rPr>
              <a:t>Waste Management Plan</a:t>
            </a:r>
            <a:endParaRPr lang="en-US" altLang="en-US" sz="2400" dirty="0">
              <a:latin typeface="Arial" charset="0"/>
              <a:cs typeface="Arial" charset="0"/>
            </a:endParaRPr>
          </a:p>
          <a:p>
            <a:pPr>
              <a:lnSpc>
                <a:spcPct val="105000"/>
              </a:lnSpc>
              <a:spcBef>
                <a:spcPts val="3600"/>
              </a:spcBef>
            </a:pPr>
            <a:r>
              <a:rPr lang="en-US" altLang="en-US" sz="2400" dirty="0">
                <a:latin typeface="Arial" charset="0"/>
                <a:cs typeface="Arial" charset="0"/>
              </a:rPr>
              <a:t>The captain of the vessel is responsible for implementing the plan</a:t>
            </a:r>
          </a:p>
          <a:p>
            <a:pPr>
              <a:lnSpc>
                <a:spcPct val="105000"/>
              </a:lnSpc>
              <a:spcBef>
                <a:spcPts val="3600"/>
              </a:spcBef>
            </a:pPr>
            <a:r>
              <a:rPr lang="en-US" altLang="en-US" sz="2400" dirty="0">
                <a:latin typeface="Arial" charset="0"/>
                <a:cs typeface="Arial" charset="0"/>
              </a:rPr>
              <a:t>The plan should identify the vessel’s name and home port</a:t>
            </a:r>
          </a:p>
        </p:txBody>
      </p:sp>
      <p:sp>
        <p:nvSpPr>
          <p:cNvPr id="2" name="TextBox 1">
            <a:extLst>
              <a:ext uri="{FF2B5EF4-FFF2-40B4-BE49-F238E27FC236}">
                <a16:creationId xmlns:a16="http://schemas.microsoft.com/office/drawing/2014/main" id="{AEB0F4E0-CB06-4B56-9C6C-CEC8E7645A00}"/>
              </a:ext>
            </a:extLst>
          </p:cNvPr>
          <p:cNvSpPr txBox="1"/>
          <p:nvPr/>
        </p:nvSpPr>
        <p:spPr>
          <a:xfrm>
            <a:off x="2667000" y="6172200"/>
            <a:ext cx="4267200" cy="307777"/>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269672992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lstStyle/>
          <a:p>
            <a:r>
              <a:rPr lang="en-US" altLang="en-US"/>
              <a:t>Waste, Oil, and Trash Disposal</a:t>
            </a:r>
            <a:endParaRPr lang="en-US" altLang="en-US" sz="2400"/>
          </a:p>
        </p:txBody>
      </p:sp>
      <p:sp>
        <p:nvSpPr>
          <p:cNvPr id="241667" name="Rectangle 3"/>
          <p:cNvSpPr>
            <a:spLocks noGrp="1" noChangeArrowheads="1"/>
          </p:cNvSpPr>
          <p:nvPr>
            <p:ph idx="1"/>
          </p:nvPr>
        </p:nvSpPr>
        <p:spPr/>
        <p:txBody>
          <a:bodyPr/>
          <a:lstStyle/>
          <a:p>
            <a:pPr>
              <a:lnSpc>
                <a:spcPct val="95000"/>
              </a:lnSpc>
              <a:spcBef>
                <a:spcPts val="1800"/>
              </a:spcBef>
            </a:pPr>
            <a:r>
              <a:rPr lang="en-US" altLang="en-US" sz="2400" dirty="0">
                <a:latin typeface="Arial" charset="0"/>
                <a:cs typeface="Arial" charset="0"/>
              </a:rPr>
              <a:t>Captain of vessel should post plan and include directives to all passengers and/or crew about:</a:t>
            </a:r>
          </a:p>
          <a:p>
            <a:pPr lvl="1">
              <a:lnSpc>
                <a:spcPct val="95000"/>
              </a:lnSpc>
            </a:pPr>
            <a:r>
              <a:rPr lang="en-US" altLang="en-US" sz="2400" dirty="0">
                <a:latin typeface="Arial" charset="0"/>
                <a:cs typeface="Arial" charset="0"/>
              </a:rPr>
              <a:t>discharge of sewage and hazardous substances</a:t>
            </a:r>
          </a:p>
          <a:p>
            <a:pPr lvl="1">
              <a:lnSpc>
                <a:spcPct val="95000"/>
              </a:lnSpc>
            </a:pPr>
            <a:r>
              <a:rPr lang="en-US" altLang="en-US" sz="2400" dirty="0">
                <a:latin typeface="Arial" charset="0"/>
                <a:cs typeface="Arial" charset="0"/>
              </a:rPr>
              <a:t>discharge of garbage and other food waste</a:t>
            </a:r>
          </a:p>
          <a:p>
            <a:pPr lvl="1">
              <a:lnSpc>
                <a:spcPct val="95000"/>
              </a:lnSpc>
            </a:pPr>
            <a:r>
              <a:rPr lang="en-US" altLang="en-US" sz="2400" dirty="0">
                <a:latin typeface="Arial" charset="0"/>
                <a:cs typeface="Arial" charset="0"/>
              </a:rPr>
              <a:t>disposal of plastics, bottles, and cans</a:t>
            </a:r>
          </a:p>
          <a:p>
            <a:pPr lvl="1">
              <a:lnSpc>
                <a:spcPct val="95000"/>
              </a:lnSpc>
            </a:pPr>
            <a:r>
              <a:rPr lang="en-US" altLang="en-US" sz="2400" dirty="0">
                <a:latin typeface="Arial" charset="0"/>
                <a:cs typeface="Arial" charset="0"/>
              </a:rPr>
              <a:t>reading applicable placards for additional information</a:t>
            </a:r>
          </a:p>
          <a:p>
            <a:pPr lvl="1">
              <a:lnSpc>
                <a:spcPct val="95000"/>
              </a:lnSpc>
            </a:pPr>
            <a:r>
              <a:rPr lang="en-US" altLang="en-US" sz="2400" dirty="0">
                <a:latin typeface="Arial" charset="0"/>
                <a:cs typeface="Arial" charset="0"/>
              </a:rPr>
              <a:t>advising captain of oily discharges/diesel spills</a:t>
            </a:r>
          </a:p>
          <a:p>
            <a:pPr>
              <a:lnSpc>
                <a:spcPct val="105000"/>
              </a:lnSpc>
              <a:spcBef>
                <a:spcPts val="3600"/>
              </a:spcBef>
            </a:pPr>
            <a:endParaRPr lang="en-US" altLang="en-US" dirty="0">
              <a:latin typeface="Arial" charset="0"/>
              <a:cs typeface="Arial" charset="0"/>
            </a:endParaRPr>
          </a:p>
        </p:txBody>
      </p:sp>
      <p:sp>
        <p:nvSpPr>
          <p:cNvPr id="2" name="Slide Number Placeholder 1">
            <a:extLst>
              <a:ext uri="{FF2B5EF4-FFF2-40B4-BE49-F238E27FC236}">
                <a16:creationId xmlns:a16="http://schemas.microsoft.com/office/drawing/2014/main" id="{7F931E85-7D09-460A-BBEF-742F872E236C}"/>
              </a:ext>
            </a:extLst>
          </p:cNvPr>
          <p:cNvSpPr>
            <a:spLocks noGrp="1"/>
          </p:cNvSpPr>
          <p:nvPr>
            <p:ph type="sldNum" sz="quarter" idx="12"/>
          </p:nvPr>
        </p:nvSpPr>
        <p:spPr/>
        <p:txBody>
          <a:bodyPr/>
          <a:lstStyle/>
          <a:p>
            <a:fld id="{A105481A-E4A8-4C5A-A5A8-526C7AC60F8D}" type="slidenum">
              <a:rPr lang="en-US" altLang="en-US" smtClean="0"/>
              <a:pPr/>
              <a:t>85</a:t>
            </a:fld>
            <a:endParaRPr lang="en-US" altLang="en-US"/>
          </a:p>
        </p:txBody>
      </p:sp>
      <p:sp>
        <p:nvSpPr>
          <p:cNvPr id="3" name="Footer Placeholder 2">
            <a:extLst>
              <a:ext uri="{FF2B5EF4-FFF2-40B4-BE49-F238E27FC236}">
                <a16:creationId xmlns:a16="http://schemas.microsoft.com/office/drawing/2014/main" id="{38245BD4-0E06-4787-950E-E3716839B733}"/>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96478958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Title 1"/>
          <p:cNvSpPr>
            <a:spLocks noGrp="1"/>
          </p:cNvSpPr>
          <p:nvPr>
            <p:ph type="title"/>
          </p:nvPr>
        </p:nvSpPr>
        <p:spPr>
          <a:xfrm>
            <a:off x="1066800" y="190500"/>
            <a:ext cx="7772400" cy="1143000"/>
          </a:xfrm>
        </p:spPr>
        <p:txBody>
          <a:bodyPr/>
          <a:lstStyle/>
          <a:p>
            <a:r>
              <a:rPr lang="en-US" altLang="en-US" sz="3400" dirty="0"/>
              <a:t>Stop Spread of Nuisance Species</a:t>
            </a:r>
          </a:p>
        </p:txBody>
      </p:sp>
      <p:sp>
        <p:nvSpPr>
          <p:cNvPr id="242691" name="Content Placeholder 2"/>
          <p:cNvSpPr>
            <a:spLocks noGrp="1"/>
          </p:cNvSpPr>
          <p:nvPr>
            <p:ph idx="1"/>
          </p:nvPr>
        </p:nvSpPr>
        <p:spPr>
          <a:xfrm>
            <a:off x="457200" y="1447800"/>
            <a:ext cx="8229600" cy="5029200"/>
          </a:xfrm>
        </p:spPr>
        <p:txBody>
          <a:bodyPr/>
          <a:lstStyle/>
          <a:p>
            <a:r>
              <a:rPr lang="en-US" altLang="en-US" sz="2400" dirty="0">
                <a:latin typeface="Arial" charset="0"/>
                <a:cs typeface="Arial" charset="0"/>
              </a:rPr>
              <a:t>Introducing non-native species into state waters can upset the balance of the ecosystem, harming the environment</a:t>
            </a:r>
          </a:p>
          <a:p>
            <a:r>
              <a:rPr lang="en-US" altLang="en-US" sz="2400" dirty="0">
                <a:latin typeface="Arial" charset="0"/>
                <a:cs typeface="Arial" charset="0"/>
              </a:rPr>
              <a:t>Aquatic nuisance species like zebra mussels, quagga mussels, milfoil, and hydrilla most often spread between waterways by hitching a ride on vessels and trailers</a:t>
            </a:r>
          </a:p>
          <a:p>
            <a:r>
              <a:rPr lang="en-US" altLang="en-US" sz="2400" dirty="0">
                <a:latin typeface="Arial" charset="0"/>
                <a:cs typeface="Arial" charset="0"/>
              </a:rPr>
              <a:t>When transplanted into new </a:t>
            </a:r>
            <a:br>
              <a:rPr lang="en-US" altLang="en-US" sz="2400" dirty="0">
                <a:latin typeface="Arial" charset="0"/>
                <a:cs typeface="Arial" charset="0"/>
              </a:rPr>
            </a:br>
            <a:r>
              <a:rPr lang="en-US" altLang="en-US" sz="2400" dirty="0">
                <a:latin typeface="Arial" charset="0"/>
                <a:cs typeface="Arial" charset="0"/>
              </a:rPr>
              <a:t>waters, these organisms </a:t>
            </a:r>
            <a:br>
              <a:rPr lang="en-US" altLang="en-US" sz="2400" dirty="0">
                <a:latin typeface="Arial" charset="0"/>
                <a:cs typeface="Arial" charset="0"/>
              </a:rPr>
            </a:br>
            <a:r>
              <a:rPr lang="en-US" altLang="en-US" sz="2400" dirty="0">
                <a:latin typeface="Arial" charset="0"/>
                <a:cs typeface="Arial" charset="0"/>
              </a:rPr>
              <a:t>proliferate, displacing native </a:t>
            </a:r>
            <a:br>
              <a:rPr lang="en-US" altLang="en-US" sz="2400" dirty="0">
                <a:latin typeface="Arial" charset="0"/>
                <a:cs typeface="Arial" charset="0"/>
              </a:rPr>
            </a:br>
            <a:r>
              <a:rPr lang="en-US" altLang="en-US" sz="2400" dirty="0">
                <a:latin typeface="Arial" charset="0"/>
                <a:cs typeface="Arial" charset="0"/>
              </a:rPr>
              <a:t>species and damaging the water resource</a:t>
            </a:r>
          </a:p>
        </p:txBody>
      </p:sp>
      <p:pic>
        <p:nvPicPr>
          <p:cNvPr id="242692" name="Content Placeholder 5" descr="hydrilla.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467600" y="4876800"/>
            <a:ext cx="1558925" cy="1836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2693" name="Picture 6" descr="mussels_zebra_quagga.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9800" y="5410200"/>
            <a:ext cx="1360487" cy="1311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18B6819E-AF20-4C51-82E3-20D264DC0898}"/>
              </a:ext>
            </a:extLst>
          </p:cNvPr>
          <p:cNvSpPr>
            <a:spLocks noGrp="1"/>
          </p:cNvSpPr>
          <p:nvPr>
            <p:ph type="sldNum" sz="quarter" idx="12"/>
          </p:nvPr>
        </p:nvSpPr>
        <p:spPr/>
        <p:txBody>
          <a:bodyPr/>
          <a:lstStyle/>
          <a:p>
            <a:fld id="{A105481A-E4A8-4C5A-A5A8-526C7AC60F8D}" type="slidenum">
              <a:rPr lang="en-US" altLang="en-US" smtClean="0"/>
              <a:pPr/>
              <a:t>86</a:t>
            </a:fld>
            <a:endParaRPr lang="en-US" altLang="en-US"/>
          </a:p>
        </p:txBody>
      </p:sp>
      <p:sp>
        <p:nvSpPr>
          <p:cNvPr id="3" name="Footer Placeholder 2">
            <a:extLst>
              <a:ext uri="{FF2B5EF4-FFF2-40B4-BE49-F238E27FC236}">
                <a16:creationId xmlns:a16="http://schemas.microsoft.com/office/drawing/2014/main" id="{70CF6061-9173-4A3F-8C5E-6BE0912F2FCB}"/>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80011217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Title 4"/>
          <p:cNvSpPr>
            <a:spLocks noGrp="1"/>
          </p:cNvSpPr>
          <p:nvPr>
            <p:ph type="title"/>
          </p:nvPr>
        </p:nvSpPr>
        <p:spPr>
          <a:xfrm>
            <a:off x="884382" y="237836"/>
            <a:ext cx="7772400" cy="1143000"/>
          </a:xfrm>
        </p:spPr>
        <p:txBody>
          <a:bodyPr/>
          <a:lstStyle/>
          <a:p>
            <a:r>
              <a:rPr lang="en-US" altLang="en-US" sz="3400" dirty="0"/>
              <a:t>Stop Spread of Nuisance Species</a:t>
            </a:r>
          </a:p>
        </p:txBody>
      </p:sp>
      <p:sp>
        <p:nvSpPr>
          <p:cNvPr id="243715" name="Text Placeholder 5"/>
          <p:cNvSpPr>
            <a:spLocks noGrp="1"/>
          </p:cNvSpPr>
          <p:nvPr>
            <p:ph type="body" idx="1"/>
          </p:nvPr>
        </p:nvSpPr>
        <p:spPr>
          <a:xfrm>
            <a:off x="457200" y="1371600"/>
            <a:ext cx="8229600" cy="809625"/>
          </a:xfrm>
        </p:spPr>
        <p:txBody>
          <a:bodyPr/>
          <a:lstStyle/>
          <a:p>
            <a:r>
              <a:rPr lang="en-US" altLang="en-US" dirty="0">
                <a:solidFill>
                  <a:schemeClr val="bg1"/>
                </a:solidFill>
                <a:latin typeface="Arial" charset="0"/>
                <a:cs typeface="Arial" charset="0"/>
              </a:rPr>
              <a:t>To prevent spreading aquatic nuisance species:</a:t>
            </a:r>
          </a:p>
        </p:txBody>
      </p:sp>
      <p:sp>
        <p:nvSpPr>
          <p:cNvPr id="243716" name="Content Placeholder 6"/>
          <p:cNvSpPr>
            <a:spLocks noGrp="1"/>
          </p:cNvSpPr>
          <p:nvPr>
            <p:ph sz="half" idx="2"/>
          </p:nvPr>
        </p:nvSpPr>
        <p:spPr>
          <a:xfrm>
            <a:off x="685800" y="1981200"/>
            <a:ext cx="8382000" cy="4389437"/>
          </a:xfrm>
        </p:spPr>
        <p:txBody>
          <a:bodyPr/>
          <a:lstStyle/>
          <a:p>
            <a:pPr>
              <a:spcBef>
                <a:spcPts val="1800"/>
              </a:spcBef>
            </a:pPr>
            <a:r>
              <a:rPr lang="en-US" altLang="en-US" sz="2400" dirty="0">
                <a:latin typeface="Arial" charset="0"/>
                <a:cs typeface="Arial" charset="0"/>
              </a:rPr>
              <a:t>inspect your vessel and trailer, and remove any plants and animals you see before leaving the area. </a:t>
            </a:r>
          </a:p>
          <a:p>
            <a:pPr>
              <a:spcBef>
                <a:spcPts val="1800"/>
              </a:spcBef>
            </a:pPr>
            <a:r>
              <a:rPr lang="en-US" altLang="en-US" sz="2400" dirty="0">
                <a:latin typeface="Arial" charset="0"/>
                <a:cs typeface="Arial" charset="0"/>
              </a:rPr>
              <a:t>drain your motor, live well, and bilge on land before leaving the area.</a:t>
            </a:r>
          </a:p>
          <a:p>
            <a:pPr>
              <a:spcBef>
                <a:spcPts val="1800"/>
              </a:spcBef>
            </a:pPr>
            <a:r>
              <a:rPr lang="en-US" altLang="en-US" sz="2400" dirty="0">
                <a:latin typeface="Arial" charset="0"/>
                <a:cs typeface="Arial" charset="0"/>
              </a:rPr>
              <a:t>dispose of unwanted bait and other animals or aquatic plants in the trash</a:t>
            </a:r>
          </a:p>
          <a:p>
            <a:pPr>
              <a:spcBef>
                <a:spcPts val="1800"/>
              </a:spcBef>
            </a:pPr>
            <a:r>
              <a:rPr lang="en-US" altLang="en-US" sz="2400" dirty="0">
                <a:latin typeface="Arial" charset="0"/>
                <a:cs typeface="Arial" charset="0"/>
              </a:rPr>
              <a:t>To remove or kill species that were not visible when leaving the area, wash your boat and equipment with hot water or air dry them for at least five days</a:t>
            </a:r>
          </a:p>
        </p:txBody>
      </p:sp>
      <p:sp>
        <p:nvSpPr>
          <p:cNvPr id="2" name="TextBox 1">
            <a:extLst>
              <a:ext uri="{FF2B5EF4-FFF2-40B4-BE49-F238E27FC236}">
                <a16:creationId xmlns:a16="http://schemas.microsoft.com/office/drawing/2014/main" id="{C7D59BB9-2904-4A64-B048-8A3F99A6638F}"/>
              </a:ext>
            </a:extLst>
          </p:cNvPr>
          <p:cNvSpPr txBox="1"/>
          <p:nvPr/>
        </p:nvSpPr>
        <p:spPr>
          <a:xfrm>
            <a:off x="3200400" y="6248400"/>
            <a:ext cx="3733800" cy="307777"/>
          </a:xfrm>
          <a:prstGeom prst="rect">
            <a:avLst/>
          </a:prstGeom>
          <a:noFill/>
        </p:spPr>
        <p:txBody>
          <a:bodyPr wrap="square" rtlCol="0">
            <a:spAutoFit/>
          </a:bodyPr>
          <a:lstStyle/>
          <a:p>
            <a:pPr lvl="0" algn="ctr"/>
            <a:r>
              <a:rPr lang="en-US" altLang="en-US" sz="1400">
                <a:solidFill>
                  <a:srgbClr val="FFFFFF"/>
                </a:solidFill>
              </a:rPr>
              <a:t>Presentation Provided by the State of Tennessee</a:t>
            </a:r>
            <a:endParaRPr lang="en-US" altLang="en-US" sz="1400" dirty="0">
              <a:solidFill>
                <a:srgbClr val="FFFFFF"/>
              </a:solidFill>
            </a:endParaRPr>
          </a:p>
        </p:txBody>
      </p:sp>
    </p:spTree>
    <p:extLst>
      <p:ext uri="{BB962C8B-B14F-4D97-AF65-F5344CB8AC3E}">
        <p14:creationId xmlns:p14="http://schemas.microsoft.com/office/powerpoint/2010/main" val="15039957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p:txBody>
          <a:bodyPr/>
          <a:lstStyle/>
          <a:p>
            <a:r>
              <a:rPr lang="en-US" altLang="en-US"/>
              <a:t>Accidents and Casualties</a:t>
            </a:r>
          </a:p>
        </p:txBody>
      </p:sp>
      <p:sp>
        <p:nvSpPr>
          <p:cNvPr id="244739" name="Rectangle 3"/>
          <p:cNvSpPr>
            <a:spLocks noGrp="1" noChangeArrowheads="1"/>
          </p:cNvSpPr>
          <p:nvPr>
            <p:ph idx="1"/>
          </p:nvPr>
        </p:nvSpPr>
        <p:spPr/>
        <p:txBody>
          <a:bodyPr/>
          <a:lstStyle/>
          <a:p>
            <a:pPr>
              <a:lnSpc>
                <a:spcPct val="105000"/>
              </a:lnSpc>
            </a:pPr>
            <a:r>
              <a:rPr lang="en-US" altLang="en-US" sz="2400" dirty="0">
                <a:latin typeface="Arial" charset="0"/>
                <a:cs typeface="Arial" charset="0"/>
              </a:rPr>
              <a:t>An operator involved in a boating accident must:</a:t>
            </a:r>
          </a:p>
          <a:p>
            <a:pPr lvl="1">
              <a:lnSpc>
                <a:spcPct val="105000"/>
              </a:lnSpc>
            </a:pPr>
            <a:r>
              <a:rPr lang="en-US" altLang="en-US" sz="2400" dirty="0">
                <a:latin typeface="Arial" charset="0"/>
                <a:cs typeface="Arial" charset="0"/>
              </a:rPr>
              <a:t>stop his or her vessel </a:t>
            </a:r>
            <a:r>
              <a:rPr lang="en-US" altLang="en-US" sz="2400" b="0" dirty="0">
                <a:latin typeface="Arial Black" pitchFamily="34" charset="0"/>
                <a:cs typeface="Arial" charset="0"/>
              </a:rPr>
              <a:t>immediately</a:t>
            </a:r>
            <a:r>
              <a:rPr lang="en-US" altLang="en-US" sz="2400" i="1" dirty="0">
                <a:latin typeface="Arial" charset="0"/>
                <a:cs typeface="Arial" charset="0"/>
              </a:rPr>
              <a:t> </a:t>
            </a:r>
            <a:r>
              <a:rPr lang="en-US" altLang="en-US" sz="2400" dirty="0">
                <a:latin typeface="Arial" charset="0"/>
                <a:cs typeface="Arial" charset="0"/>
              </a:rPr>
              <a:t>at the scene of the accident </a:t>
            </a:r>
            <a:r>
              <a:rPr lang="en-US" altLang="en-US" sz="2400" b="0" dirty="0">
                <a:latin typeface="Arial Black" pitchFamily="34" charset="0"/>
                <a:cs typeface="Arial" charset="0"/>
              </a:rPr>
              <a:t>and …</a:t>
            </a:r>
          </a:p>
          <a:p>
            <a:pPr lvl="1">
              <a:lnSpc>
                <a:spcPct val="105000"/>
              </a:lnSpc>
            </a:pPr>
            <a:r>
              <a:rPr lang="en-US" altLang="en-US" sz="2400" dirty="0">
                <a:latin typeface="Arial" charset="0"/>
                <a:cs typeface="Arial" charset="0"/>
              </a:rPr>
              <a:t>assist anyone injured or in danger from the accident, unless doing so would endanger his or her own vessel or passengers </a:t>
            </a:r>
            <a:r>
              <a:rPr lang="en-US" altLang="en-US" sz="2400" b="0" dirty="0">
                <a:latin typeface="Arial Black" pitchFamily="34" charset="0"/>
                <a:cs typeface="Arial" charset="0"/>
              </a:rPr>
              <a:t>and …</a:t>
            </a:r>
          </a:p>
          <a:p>
            <a:pPr lvl="1">
              <a:lnSpc>
                <a:spcPct val="105000"/>
              </a:lnSpc>
            </a:pPr>
            <a:r>
              <a:rPr lang="en-US" altLang="en-US" sz="2400" dirty="0">
                <a:latin typeface="Arial" charset="0"/>
                <a:cs typeface="Arial" charset="0"/>
              </a:rPr>
              <a:t>give in writing his or her name, address, and vessel identification to anyone injured and to the owner of any property damaged by the accident</a:t>
            </a:r>
          </a:p>
        </p:txBody>
      </p:sp>
      <p:sp>
        <p:nvSpPr>
          <p:cNvPr id="2" name="Slide Number Placeholder 1">
            <a:extLst>
              <a:ext uri="{FF2B5EF4-FFF2-40B4-BE49-F238E27FC236}">
                <a16:creationId xmlns:a16="http://schemas.microsoft.com/office/drawing/2014/main" id="{6FFB1B63-6B19-4177-9ED1-C051687731D2}"/>
              </a:ext>
            </a:extLst>
          </p:cNvPr>
          <p:cNvSpPr>
            <a:spLocks noGrp="1"/>
          </p:cNvSpPr>
          <p:nvPr>
            <p:ph type="sldNum" sz="quarter" idx="12"/>
          </p:nvPr>
        </p:nvSpPr>
        <p:spPr/>
        <p:txBody>
          <a:bodyPr/>
          <a:lstStyle/>
          <a:p>
            <a:fld id="{A105481A-E4A8-4C5A-A5A8-526C7AC60F8D}" type="slidenum">
              <a:rPr lang="en-US" altLang="en-US" smtClean="0"/>
              <a:pPr/>
              <a:t>88</a:t>
            </a:fld>
            <a:endParaRPr lang="en-US" altLang="en-US"/>
          </a:p>
        </p:txBody>
      </p:sp>
      <p:sp>
        <p:nvSpPr>
          <p:cNvPr id="3" name="Footer Placeholder 2">
            <a:extLst>
              <a:ext uri="{FF2B5EF4-FFF2-40B4-BE49-F238E27FC236}">
                <a16:creationId xmlns:a16="http://schemas.microsoft.com/office/drawing/2014/main" id="{43E2C1F0-6190-4FC7-AA16-F596AAF78172}"/>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08863422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p:txBody>
          <a:bodyPr/>
          <a:lstStyle/>
          <a:p>
            <a:r>
              <a:rPr lang="en-US" altLang="en-US"/>
              <a:t>Accidents and Casualties</a:t>
            </a:r>
            <a:endParaRPr lang="en-US" altLang="en-US" sz="2400"/>
          </a:p>
        </p:txBody>
      </p:sp>
      <p:sp>
        <p:nvSpPr>
          <p:cNvPr id="245763" name="Rectangle 3"/>
          <p:cNvSpPr>
            <a:spLocks noGrp="1" noChangeArrowheads="1"/>
          </p:cNvSpPr>
          <p:nvPr>
            <p:ph idx="1"/>
          </p:nvPr>
        </p:nvSpPr>
        <p:spPr/>
        <p:txBody>
          <a:bodyPr/>
          <a:lstStyle/>
          <a:p>
            <a:pPr>
              <a:spcBef>
                <a:spcPts val="1800"/>
              </a:spcBef>
            </a:pPr>
            <a:r>
              <a:rPr lang="en-US" altLang="en-US" sz="2400" dirty="0">
                <a:latin typeface="Arial" charset="0"/>
                <a:cs typeface="Arial" charset="0"/>
              </a:rPr>
              <a:t>Vessel operators involved in a reportable accident must notify TWRA </a:t>
            </a:r>
            <a:r>
              <a:rPr lang="en-US" altLang="en-US" sz="2400" dirty="0">
                <a:latin typeface="Arial Black" pitchFamily="34" charset="0"/>
                <a:cs typeface="Arial" charset="0"/>
              </a:rPr>
              <a:t>immediately.</a:t>
            </a:r>
          </a:p>
          <a:p>
            <a:pPr lvl="1"/>
            <a:r>
              <a:rPr lang="en-US" altLang="en-US" sz="2400" dirty="0">
                <a:latin typeface="Arial" charset="0"/>
                <a:cs typeface="Arial" charset="0"/>
              </a:rPr>
              <a:t>Operator must report accident to TWRA within 48 hours if person dies or disappears, </a:t>
            </a:r>
            <a:r>
              <a:rPr lang="en-US" altLang="en-US" sz="2400" dirty="0">
                <a:latin typeface="Arial Black" pitchFamily="34" charset="0"/>
                <a:cs typeface="Arial" charset="0"/>
              </a:rPr>
              <a:t>or</a:t>
            </a:r>
            <a:r>
              <a:rPr lang="en-US" altLang="en-US" sz="2400" dirty="0">
                <a:latin typeface="Arial" charset="0"/>
                <a:cs typeface="Arial" charset="0"/>
              </a:rPr>
              <a:t> someone is injured and requires medical treatment beyond first aid.</a:t>
            </a:r>
          </a:p>
          <a:p>
            <a:pPr lvl="1"/>
            <a:r>
              <a:rPr lang="en-US" altLang="en-US" sz="2400" dirty="0">
                <a:latin typeface="Arial" charset="0"/>
                <a:cs typeface="Arial" charset="0"/>
              </a:rPr>
              <a:t>Operator must report accident in writing to TWRA within ten days if damage exceeds $2,000.</a:t>
            </a:r>
          </a:p>
          <a:p>
            <a:pPr>
              <a:spcBef>
                <a:spcPts val="1800"/>
              </a:spcBef>
            </a:pPr>
            <a:r>
              <a:rPr lang="en-US" altLang="en-US" sz="2400" dirty="0">
                <a:latin typeface="Arial" charset="0"/>
                <a:cs typeface="Arial" charset="0"/>
              </a:rPr>
              <a:t>Failure to report boating accident is a criminal offense and may result in prosecution by TWRA.</a:t>
            </a:r>
          </a:p>
        </p:txBody>
      </p:sp>
      <p:sp>
        <p:nvSpPr>
          <p:cNvPr id="2" name="Slide Number Placeholder 1">
            <a:extLst>
              <a:ext uri="{FF2B5EF4-FFF2-40B4-BE49-F238E27FC236}">
                <a16:creationId xmlns:a16="http://schemas.microsoft.com/office/drawing/2014/main" id="{6A952289-7791-4246-AEC0-61F9F9D916D7}"/>
              </a:ext>
            </a:extLst>
          </p:cNvPr>
          <p:cNvSpPr>
            <a:spLocks noGrp="1"/>
          </p:cNvSpPr>
          <p:nvPr>
            <p:ph type="sldNum" sz="quarter" idx="12"/>
          </p:nvPr>
        </p:nvSpPr>
        <p:spPr/>
        <p:txBody>
          <a:bodyPr/>
          <a:lstStyle/>
          <a:p>
            <a:fld id="{A105481A-E4A8-4C5A-A5A8-526C7AC60F8D}" type="slidenum">
              <a:rPr lang="en-US" altLang="en-US" smtClean="0"/>
              <a:pPr/>
              <a:t>89</a:t>
            </a:fld>
            <a:endParaRPr lang="en-US" altLang="en-US"/>
          </a:p>
        </p:txBody>
      </p:sp>
      <p:sp>
        <p:nvSpPr>
          <p:cNvPr id="3" name="Footer Placeholder 2">
            <a:extLst>
              <a:ext uri="{FF2B5EF4-FFF2-40B4-BE49-F238E27FC236}">
                <a16:creationId xmlns:a16="http://schemas.microsoft.com/office/drawing/2014/main" id="{E6A40011-9774-49F0-A9F1-AB424B19CCEC}"/>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2298687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1209675" y="533400"/>
            <a:ext cx="7772400" cy="1143000"/>
          </a:xfrm>
        </p:spPr>
        <p:txBody>
          <a:bodyPr/>
          <a:lstStyle/>
          <a:p>
            <a:r>
              <a:rPr lang="en-US" altLang="en-US" dirty="0"/>
              <a:t>Certificate of Number and Validation Decals</a:t>
            </a:r>
          </a:p>
        </p:txBody>
      </p:sp>
      <p:sp>
        <p:nvSpPr>
          <p:cNvPr id="166915" name="Content Placeholder 5"/>
          <p:cNvSpPr>
            <a:spLocks noGrp="1"/>
          </p:cNvSpPr>
          <p:nvPr>
            <p:ph idx="1"/>
          </p:nvPr>
        </p:nvSpPr>
        <p:spPr>
          <a:xfrm>
            <a:off x="990600" y="1905000"/>
            <a:ext cx="7772400" cy="4114800"/>
          </a:xfrm>
        </p:spPr>
        <p:txBody>
          <a:bodyPr/>
          <a:lstStyle/>
          <a:p>
            <a:r>
              <a:rPr lang="en-US" altLang="en-US" dirty="0">
                <a:latin typeface="Arial" charset="0"/>
                <a:cs typeface="Arial" charset="0"/>
              </a:rPr>
              <a:t>You must have a Tennessee Certificate of Number and validation decals to operate your vessel legally. Only exceptions are:</a:t>
            </a:r>
          </a:p>
          <a:p>
            <a:pPr lvl="1"/>
            <a:r>
              <a:rPr lang="en-US" altLang="en-US" dirty="0">
                <a:latin typeface="Arial" charset="0"/>
                <a:cs typeface="Arial" charset="0"/>
              </a:rPr>
              <a:t>vessels propelled only by paddles or oars.</a:t>
            </a:r>
          </a:p>
          <a:p>
            <a:pPr lvl="1"/>
            <a:r>
              <a:rPr lang="en-US" altLang="en-US" dirty="0">
                <a:latin typeface="Arial" charset="0"/>
                <a:cs typeface="Arial" charset="0"/>
              </a:rPr>
              <a:t>vessels registered in other states but using Tennessee waters for 60 days or less.</a:t>
            </a:r>
          </a:p>
          <a:p>
            <a:endParaRPr lang="en-US" altLang="en-US" dirty="0">
              <a:latin typeface="Arial" charset="0"/>
              <a:cs typeface="Arial" charset="0"/>
            </a:endParaRPr>
          </a:p>
        </p:txBody>
      </p:sp>
      <p:pic>
        <p:nvPicPr>
          <p:cNvPr id="166916" name="Picture 4" descr="tn_reg_card"/>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53200" y="5410200"/>
            <a:ext cx="2400300" cy="1265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C9D76126-BD49-4196-8C5A-227CFA6B241F}"/>
              </a:ext>
            </a:extLst>
          </p:cNvPr>
          <p:cNvSpPr>
            <a:spLocks noGrp="1"/>
          </p:cNvSpPr>
          <p:nvPr>
            <p:ph type="sldNum" sz="quarter" idx="12"/>
          </p:nvPr>
        </p:nvSpPr>
        <p:spPr/>
        <p:txBody>
          <a:bodyPr/>
          <a:lstStyle/>
          <a:p>
            <a:fld id="{A105481A-E4A8-4C5A-A5A8-526C7AC60F8D}" type="slidenum">
              <a:rPr lang="en-US" altLang="en-US" smtClean="0"/>
              <a:pPr/>
              <a:t>9</a:t>
            </a:fld>
            <a:endParaRPr lang="en-US" altLang="en-US"/>
          </a:p>
        </p:txBody>
      </p:sp>
      <p:sp>
        <p:nvSpPr>
          <p:cNvPr id="3" name="Footer Placeholder 2">
            <a:extLst>
              <a:ext uri="{FF2B5EF4-FFF2-40B4-BE49-F238E27FC236}">
                <a16:creationId xmlns:a16="http://schemas.microsoft.com/office/drawing/2014/main" id="{46503CEF-F3B5-4FEA-9320-5871E20B71DB}"/>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111119934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txBody>
          <a:bodyPr/>
          <a:lstStyle/>
          <a:p>
            <a:r>
              <a:rPr lang="en-US" altLang="en-US"/>
              <a:t>Enforcement</a:t>
            </a:r>
          </a:p>
        </p:txBody>
      </p:sp>
      <p:sp>
        <p:nvSpPr>
          <p:cNvPr id="7" name="Content Placeholder 6"/>
          <p:cNvSpPr>
            <a:spLocks noGrp="1"/>
          </p:cNvSpPr>
          <p:nvPr>
            <p:ph sz="half" idx="1"/>
          </p:nvPr>
        </p:nvSpPr>
        <p:spPr/>
        <p:txBody>
          <a:bodyPr/>
          <a:lstStyle/>
          <a:p>
            <a:pPr marL="0">
              <a:buFont typeface="Wingdings" pitchFamily="2" charset="2"/>
              <a:buNone/>
              <a:defRPr/>
            </a:pPr>
            <a:r>
              <a:rPr lang="en-US" sz="2400" dirty="0"/>
              <a:t>It is the responsibility of TWRA to enforce and administer provisions of the Tennessee Boating Safety Act. </a:t>
            </a:r>
          </a:p>
          <a:p>
            <a:pPr>
              <a:defRPr/>
            </a:pPr>
            <a:r>
              <a:rPr lang="en-US" sz="2400" dirty="0"/>
              <a:t>Enforcement officers are on the water to assist boaters as well as to enforce laws and provide control when necessary.</a:t>
            </a:r>
          </a:p>
          <a:p>
            <a:pPr>
              <a:defRPr/>
            </a:pPr>
            <a:endParaRPr lang="en-US" dirty="0"/>
          </a:p>
        </p:txBody>
      </p:sp>
      <p:pic>
        <p:nvPicPr>
          <p:cNvPr id="246788" name="Content Placeholder 11" descr="sobriety_test.jpg"/>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4648200" y="2716283"/>
            <a:ext cx="3810000" cy="2644634"/>
          </a:xfrm>
        </p:spPr>
      </p:pic>
      <p:sp>
        <p:nvSpPr>
          <p:cNvPr id="2" name="Slide Number Placeholder 1">
            <a:extLst>
              <a:ext uri="{FF2B5EF4-FFF2-40B4-BE49-F238E27FC236}">
                <a16:creationId xmlns:a16="http://schemas.microsoft.com/office/drawing/2014/main" id="{2158C822-1820-425C-82BD-B384A227EBA5}"/>
              </a:ext>
            </a:extLst>
          </p:cNvPr>
          <p:cNvSpPr>
            <a:spLocks noGrp="1"/>
          </p:cNvSpPr>
          <p:nvPr>
            <p:ph type="sldNum" sz="quarter" idx="12"/>
          </p:nvPr>
        </p:nvSpPr>
        <p:spPr/>
        <p:txBody>
          <a:bodyPr/>
          <a:lstStyle/>
          <a:p>
            <a:fld id="{6216AB79-4360-4E49-9B0B-4D0FD9AC4211}" type="slidenum">
              <a:rPr lang="en-US" altLang="en-US" smtClean="0"/>
              <a:pPr/>
              <a:t>90</a:t>
            </a:fld>
            <a:endParaRPr lang="en-US" altLang="en-US"/>
          </a:p>
        </p:txBody>
      </p:sp>
      <p:sp>
        <p:nvSpPr>
          <p:cNvPr id="3" name="Footer Placeholder 2">
            <a:extLst>
              <a:ext uri="{FF2B5EF4-FFF2-40B4-BE49-F238E27FC236}">
                <a16:creationId xmlns:a16="http://schemas.microsoft.com/office/drawing/2014/main" id="{BF17018F-E51B-46B8-B3C1-F97741DE197E}"/>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47494190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r>
              <a:rPr lang="en-US" altLang="en-US" dirty="0"/>
              <a:t>Enforcement </a:t>
            </a:r>
            <a:endParaRPr lang="en-US" altLang="en-US" sz="2400" dirty="0"/>
          </a:p>
        </p:txBody>
      </p:sp>
      <p:sp>
        <p:nvSpPr>
          <p:cNvPr id="247811" name="Rectangle 4"/>
          <p:cNvSpPr>
            <a:spLocks noGrp="1" noChangeArrowheads="1"/>
          </p:cNvSpPr>
          <p:nvPr>
            <p:ph idx="1"/>
          </p:nvPr>
        </p:nvSpPr>
        <p:spPr/>
        <p:txBody>
          <a:bodyPr/>
          <a:lstStyle/>
          <a:p>
            <a:pPr>
              <a:spcBef>
                <a:spcPct val="55000"/>
              </a:spcBef>
            </a:pPr>
            <a:r>
              <a:rPr lang="en-US" altLang="en-US" sz="2400" dirty="0">
                <a:latin typeface="Arial" charset="0"/>
                <a:cs typeface="Arial" charset="0"/>
              </a:rPr>
              <a:t>Every officer of the agency has authority to stop and board any vessel. They may issue citations or, when necessary, may arrest on sight and without warrant, any person violating the Safety Act. </a:t>
            </a:r>
          </a:p>
          <a:p>
            <a:pPr>
              <a:spcBef>
                <a:spcPts val="1800"/>
              </a:spcBef>
            </a:pPr>
            <a:r>
              <a:rPr lang="en-US" altLang="en-US" sz="2400" dirty="0">
                <a:latin typeface="Arial" charset="0"/>
                <a:cs typeface="Arial" charset="0"/>
              </a:rPr>
              <a:t>Most TWRA vessels can be recognized by the orange and green stripes and the words “WILDLFE RESOURCES” on the sides.</a:t>
            </a:r>
          </a:p>
          <a:p>
            <a:pPr>
              <a:spcBef>
                <a:spcPts val="1800"/>
              </a:spcBef>
            </a:pPr>
            <a:r>
              <a:rPr lang="en-US" altLang="en-US" sz="2400" dirty="0">
                <a:latin typeface="Arial" charset="0"/>
                <a:cs typeface="Arial" charset="0"/>
              </a:rPr>
              <a:t>USCG has enforcement authority on federally controlled waters.</a:t>
            </a:r>
          </a:p>
        </p:txBody>
      </p:sp>
      <p:sp>
        <p:nvSpPr>
          <p:cNvPr id="2" name="Slide Number Placeholder 1">
            <a:extLst>
              <a:ext uri="{FF2B5EF4-FFF2-40B4-BE49-F238E27FC236}">
                <a16:creationId xmlns:a16="http://schemas.microsoft.com/office/drawing/2014/main" id="{86740D4D-EE03-40E0-B7F6-C70F825E2ACA}"/>
              </a:ext>
            </a:extLst>
          </p:cNvPr>
          <p:cNvSpPr>
            <a:spLocks noGrp="1"/>
          </p:cNvSpPr>
          <p:nvPr>
            <p:ph type="sldNum" sz="quarter" idx="12"/>
          </p:nvPr>
        </p:nvSpPr>
        <p:spPr/>
        <p:txBody>
          <a:bodyPr/>
          <a:lstStyle/>
          <a:p>
            <a:fld id="{A105481A-E4A8-4C5A-A5A8-526C7AC60F8D}" type="slidenum">
              <a:rPr lang="en-US" altLang="en-US" smtClean="0"/>
              <a:pPr/>
              <a:t>91</a:t>
            </a:fld>
            <a:endParaRPr lang="en-US" altLang="en-US"/>
          </a:p>
        </p:txBody>
      </p:sp>
      <p:sp>
        <p:nvSpPr>
          <p:cNvPr id="3" name="Footer Placeholder 2">
            <a:extLst>
              <a:ext uri="{FF2B5EF4-FFF2-40B4-BE49-F238E27FC236}">
                <a16:creationId xmlns:a16="http://schemas.microsoft.com/office/drawing/2014/main" id="{197EBD6F-B853-4E63-8381-507FBFE51390}"/>
              </a:ext>
            </a:extLst>
          </p:cNvPr>
          <p:cNvSpPr>
            <a:spLocks noGrp="1"/>
          </p:cNvSpPr>
          <p:nvPr>
            <p:ph type="ftr" sz="quarter" idx="11"/>
          </p:nvPr>
        </p:nvSpPr>
        <p:spPr/>
        <p:txBody>
          <a:bodyPr/>
          <a:lstStyle/>
          <a:p>
            <a:r>
              <a:rPr lang="en-US" altLang="en-US"/>
              <a:t>Presentation Provided by the State of Tennessee</a:t>
            </a:r>
          </a:p>
        </p:txBody>
      </p:sp>
    </p:spTree>
    <p:extLst>
      <p:ext uri="{BB962C8B-B14F-4D97-AF65-F5344CB8AC3E}">
        <p14:creationId xmlns:p14="http://schemas.microsoft.com/office/powerpoint/2010/main" val="3068588220"/>
      </p:ext>
    </p:extLst>
  </p:cSld>
  <p:clrMapOvr>
    <a:masterClrMapping/>
  </p:clrMapOvr>
</p:sld>
</file>

<file path=ppt/theme/theme1.xml><?xml version="1.0" encoding="utf-8"?>
<a:theme xmlns:a="http://schemas.openxmlformats.org/drawingml/2006/main" name="2018 HLS templa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
        <a:cs typeface="Times New Roman"/>
      </a:majorFont>
      <a:minorFont>
        <a:latin typeface="Arial"/>
        <a:ea typeface=""/>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2018 HLS template</Template>
  <TotalTime>360</TotalTime>
  <Words>7688</Words>
  <Application>Microsoft Macintosh PowerPoint</Application>
  <PresentationFormat>On-screen Show (4:3)</PresentationFormat>
  <Paragraphs>679</Paragraphs>
  <Slides>91</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91</vt:i4>
      </vt:variant>
    </vt:vector>
  </HeadingPairs>
  <TitlesOfParts>
    <vt:vector size="98" baseType="lpstr">
      <vt:lpstr>Arial</vt:lpstr>
      <vt:lpstr>Arial Black</vt:lpstr>
      <vt:lpstr>Calibri</vt:lpstr>
      <vt:lpstr>Helvetica</vt:lpstr>
      <vt:lpstr>Times New Roman</vt:lpstr>
      <vt:lpstr>Wingdings</vt:lpstr>
      <vt:lpstr>2018 HLS template</vt:lpstr>
      <vt:lpstr>For use with Boat America and Boating Skills &amp; Seamanship </vt:lpstr>
      <vt:lpstr>Key Topics</vt:lpstr>
      <vt:lpstr>Key Topics</vt:lpstr>
      <vt:lpstr>Key Topics</vt:lpstr>
      <vt:lpstr>Objectives</vt:lpstr>
      <vt:lpstr>Objectives</vt:lpstr>
      <vt:lpstr>Objectives</vt:lpstr>
      <vt:lpstr>Objectives</vt:lpstr>
      <vt:lpstr>Certificate of Number and Validation Decals</vt:lpstr>
      <vt:lpstr>Certificate of Number and Validation Decals</vt:lpstr>
      <vt:lpstr>Certificate of Number and Validation Decals</vt:lpstr>
      <vt:lpstr>Certificate of Number and Validation Decals</vt:lpstr>
      <vt:lpstr>Other Facts About Registration</vt:lpstr>
      <vt:lpstr>Other Facts About Registration</vt:lpstr>
      <vt:lpstr>Other Facts About Registration</vt:lpstr>
      <vt:lpstr>Hull Identification Number</vt:lpstr>
      <vt:lpstr>Hull Identification Number</vt:lpstr>
      <vt:lpstr>Who May Operate a Vessel</vt:lpstr>
      <vt:lpstr>Who May Operate a Vessel</vt:lpstr>
      <vt:lpstr>Who May Operate a Vessel</vt:lpstr>
      <vt:lpstr>Unlawful Operation</vt:lpstr>
      <vt:lpstr>Unlawful Operation</vt:lpstr>
      <vt:lpstr>Unlawful Operation</vt:lpstr>
      <vt:lpstr>Unlawful Operation</vt:lpstr>
      <vt:lpstr>Unlawful Operation</vt:lpstr>
      <vt:lpstr>Unlawful Operation</vt:lpstr>
      <vt:lpstr>Alcohol and Drugs</vt:lpstr>
      <vt:lpstr>Alcohol and Drugs</vt:lpstr>
      <vt:lpstr>Alcohol and Drugs</vt:lpstr>
      <vt:lpstr>Alcohol and Drugs</vt:lpstr>
      <vt:lpstr>Alcohol and Drugs</vt:lpstr>
      <vt:lpstr>Alcohol and Drugs</vt:lpstr>
      <vt:lpstr>Obstructing Navigation</vt:lpstr>
      <vt:lpstr>Homeland Security</vt:lpstr>
      <vt:lpstr>Homeland Security</vt:lpstr>
      <vt:lpstr>Personal Flotation Devices (PFDs)</vt:lpstr>
      <vt:lpstr>Personal Flotation Devices (PFDs)</vt:lpstr>
      <vt:lpstr>Personal Flotation Devices (PFDs)</vt:lpstr>
      <vt:lpstr>Personal Flotation Devices (PFDs)</vt:lpstr>
      <vt:lpstr>Personal Flotation Devices (PFDs)</vt:lpstr>
      <vt:lpstr>Personal Flotation Devices (PFDs)</vt:lpstr>
      <vt:lpstr>PFD Requirements</vt:lpstr>
      <vt:lpstr>PFD Requirements</vt:lpstr>
      <vt:lpstr>PFD Requirements</vt:lpstr>
      <vt:lpstr>PFD Requirements</vt:lpstr>
      <vt:lpstr>Fire Extinguishers</vt:lpstr>
      <vt:lpstr>Fire Extinguishers</vt:lpstr>
      <vt:lpstr>Fire Extinguishers</vt:lpstr>
      <vt:lpstr>Fire Extinguishers</vt:lpstr>
      <vt:lpstr>Fire Extinguishers</vt:lpstr>
      <vt:lpstr>Backfire Flame Arrestors</vt:lpstr>
      <vt:lpstr>Ventilation Systems</vt:lpstr>
      <vt:lpstr>Ventilation Systems</vt:lpstr>
      <vt:lpstr>Mufflers</vt:lpstr>
      <vt:lpstr>Navigation Lights</vt:lpstr>
      <vt:lpstr>Navigation Lights</vt:lpstr>
      <vt:lpstr>Navigation Lights</vt:lpstr>
      <vt:lpstr>Navigation Lights</vt:lpstr>
      <vt:lpstr>Navigation Lights</vt:lpstr>
      <vt:lpstr>Navigation Lights</vt:lpstr>
      <vt:lpstr>Visual Distress Signals</vt:lpstr>
      <vt:lpstr>Visual Distress Signals</vt:lpstr>
      <vt:lpstr>Visual Distress Signals</vt:lpstr>
      <vt:lpstr>Visual Distress Signals</vt:lpstr>
      <vt:lpstr>Sound-Producing Devices</vt:lpstr>
      <vt:lpstr>Sound-Producing Devices</vt:lpstr>
      <vt:lpstr>Other Equipment and Regulations</vt:lpstr>
      <vt:lpstr>Other Equipment and Regulations</vt:lpstr>
      <vt:lpstr>Other Equipment and Regulations</vt:lpstr>
      <vt:lpstr>Other Equipment and Regulations</vt:lpstr>
      <vt:lpstr>Requirements Specific to PWCs</vt:lpstr>
      <vt:lpstr>Requirements Specific to PWCs</vt:lpstr>
      <vt:lpstr>Towing a Person Legally</vt:lpstr>
      <vt:lpstr>Towing a Person Legally</vt:lpstr>
      <vt:lpstr>Towing a Person Legally</vt:lpstr>
      <vt:lpstr>Waste, Oil, and Trash Disposal</vt:lpstr>
      <vt:lpstr>Waste, Oil, and Trash Disposal</vt:lpstr>
      <vt:lpstr>Waste, Oil, and Trash Disposal</vt:lpstr>
      <vt:lpstr>Waste, Oil, and Trash Disposal</vt:lpstr>
      <vt:lpstr>Waste, Oil, and Trash Disposal</vt:lpstr>
      <vt:lpstr>Waste, Oil, and Trash Disposal</vt:lpstr>
      <vt:lpstr>Waste, Oil, and Trash Disposal</vt:lpstr>
      <vt:lpstr>Waste, Oil, and Trash Disposal</vt:lpstr>
      <vt:lpstr>Waste, Oil, and Trash Disposal</vt:lpstr>
      <vt:lpstr>Waste, Oil, and Trash Disposal</vt:lpstr>
      <vt:lpstr>Stop Spread of Nuisance Species</vt:lpstr>
      <vt:lpstr>Stop Spread of Nuisance Species</vt:lpstr>
      <vt:lpstr>Accidents and Casualties</vt:lpstr>
      <vt:lpstr>Accidents and Casualties</vt:lpstr>
      <vt:lpstr>Enforcement</vt:lpstr>
      <vt:lpstr>Enforcement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Four</dc:title>
  <dc:creator>Betsy Woods</dc:creator>
  <cp:lastModifiedBy>Greg Fonzeno</cp:lastModifiedBy>
  <cp:revision>36</cp:revision>
  <dcterms:created xsi:type="dcterms:W3CDTF">2017-04-12T14:47:04Z</dcterms:created>
  <dcterms:modified xsi:type="dcterms:W3CDTF">2021-09-13T20:21:37Z</dcterms:modified>
</cp:coreProperties>
</file>