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5"/>
  </p:notesMasterIdLst>
  <p:handoutMasterIdLst>
    <p:handoutMasterId r:id="rId26"/>
  </p:handoutMasterIdLst>
  <p:sldIdLst>
    <p:sldId id="258" r:id="rId2"/>
    <p:sldId id="288" r:id="rId3"/>
    <p:sldId id="291" r:id="rId4"/>
    <p:sldId id="311" r:id="rId5"/>
    <p:sldId id="292" r:id="rId6"/>
    <p:sldId id="310" r:id="rId7"/>
    <p:sldId id="293" r:id="rId8"/>
    <p:sldId id="294" r:id="rId9"/>
    <p:sldId id="295" r:id="rId10"/>
    <p:sldId id="308" r:id="rId11"/>
    <p:sldId id="312" r:id="rId12"/>
    <p:sldId id="313" r:id="rId13"/>
    <p:sldId id="314" r:id="rId14"/>
    <p:sldId id="300" r:id="rId15"/>
    <p:sldId id="301" r:id="rId16"/>
    <p:sldId id="302" r:id="rId17"/>
    <p:sldId id="303" r:id="rId18"/>
    <p:sldId id="304" r:id="rId19"/>
    <p:sldId id="305" r:id="rId20"/>
    <p:sldId id="289" r:id="rId21"/>
    <p:sldId id="290" r:id="rId22"/>
    <p:sldId id="307" r:id="rId23"/>
    <p:sldId id="286" r:id="rId24"/>
  </p:sldIdLst>
  <p:sldSz cx="9144000" cy="6858000" type="screen4x3"/>
  <p:notesSz cx="6858000" cy="9144000"/>
  <p:defaultTextStyle>
    <a:defPPr>
      <a:defRPr lang="en-US"/>
    </a:defPPr>
    <a:lvl1pPr algn="l" rtl="0" fontAlgn="base">
      <a:spcBef>
        <a:spcPct val="0"/>
      </a:spcBef>
      <a:spcAft>
        <a:spcPct val="0"/>
      </a:spcAft>
      <a:defRPr sz="2400" kern="1200">
        <a:solidFill>
          <a:schemeClr val="tx1"/>
        </a:solidFill>
        <a:latin typeface="Times New Roman" charset="0"/>
        <a:ea typeface="Times New Roman" charset="0"/>
        <a:cs typeface="Times New Roman" charset="0"/>
      </a:defRPr>
    </a:lvl1pPr>
    <a:lvl2pPr marL="457200" algn="l" rtl="0" fontAlgn="base">
      <a:spcBef>
        <a:spcPct val="0"/>
      </a:spcBef>
      <a:spcAft>
        <a:spcPct val="0"/>
      </a:spcAft>
      <a:defRPr sz="2400" kern="1200">
        <a:solidFill>
          <a:schemeClr val="tx1"/>
        </a:solidFill>
        <a:latin typeface="Times New Roman" charset="0"/>
        <a:ea typeface="Times New Roman" charset="0"/>
        <a:cs typeface="Times New Roman" charset="0"/>
      </a:defRPr>
    </a:lvl2pPr>
    <a:lvl3pPr marL="914400" algn="l" rtl="0" fontAlgn="base">
      <a:spcBef>
        <a:spcPct val="0"/>
      </a:spcBef>
      <a:spcAft>
        <a:spcPct val="0"/>
      </a:spcAft>
      <a:defRPr sz="2400" kern="1200">
        <a:solidFill>
          <a:schemeClr val="tx1"/>
        </a:solidFill>
        <a:latin typeface="Times New Roman" charset="0"/>
        <a:ea typeface="Times New Roman" charset="0"/>
        <a:cs typeface="Times New Roman" charset="0"/>
      </a:defRPr>
    </a:lvl3pPr>
    <a:lvl4pPr marL="1371600" algn="l" rtl="0" fontAlgn="base">
      <a:spcBef>
        <a:spcPct val="0"/>
      </a:spcBef>
      <a:spcAft>
        <a:spcPct val="0"/>
      </a:spcAft>
      <a:defRPr sz="2400" kern="1200">
        <a:solidFill>
          <a:schemeClr val="tx1"/>
        </a:solidFill>
        <a:latin typeface="Times New Roman" charset="0"/>
        <a:ea typeface="Times New Roman" charset="0"/>
        <a:cs typeface="Times New Roman" charset="0"/>
      </a:defRPr>
    </a:lvl4pPr>
    <a:lvl5pPr marL="1828800" algn="l" rtl="0" fontAlgn="base">
      <a:spcBef>
        <a:spcPct val="0"/>
      </a:spcBef>
      <a:spcAft>
        <a:spcPct val="0"/>
      </a:spcAft>
      <a:defRPr sz="2400" kern="1200">
        <a:solidFill>
          <a:schemeClr val="tx1"/>
        </a:solidFill>
        <a:latin typeface="Times New Roman" charset="0"/>
        <a:ea typeface="Times New Roman" charset="0"/>
        <a:cs typeface="Times New Roman" charset="0"/>
      </a:defRPr>
    </a:lvl5pPr>
    <a:lvl6pPr marL="2286000" algn="l" defTabSz="914400" rtl="0" eaLnBrk="1" latinLnBrk="0" hangingPunct="1">
      <a:defRPr sz="2400" kern="1200">
        <a:solidFill>
          <a:schemeClr val="tx1"/>
        </a:solidFill>
        <a:latin typeface="Times New Roman" charset="0"/>
        <a:ea typeface="Times New Roman" charset="0"/>
        <a:cs typeface="Times New Roman" charset="0"/>
      </a:defRPr>
    </a:lvl6pPr>
    <a:lvl7pPr marL="2743200" algn="l" defTabSz="914400" rtl="0" eaLnBrk="1" latinLnBrk="0" hangingPunct="1">
      <a:defRPr sz="2400" kern="1200">
        <a:solidFill>
          <a:schemeClr val="tx1"/>
        </a:solidFill>
        <a:latin typeface="Times New Roman" charset="0"/>
        <a:ea typeface="Times New Roman" charset="0"/>
        <a:cs typeface="Times New Roman" charset="0"/>
      </a:defRPr>
    </a:lvl7pPr>
    <a:lvl8pPr marL="3200400" algn="l" defTabSz="914400" rtl="0" eaLnBrk="1" latinLnBrk="0" hangingPunct="1">
      <a:defRPr sz="2400" kern="1200">
        <a:solidFill>
          <a:schemeClr val="tx1"/>
        </a:solidFill>
        <a:latin typeface="Times New Roman" charset="0"/>
        <a:ea typeface="Times New Roman" charset="0"/>
        <a:cs typeface="Times New Roman" charset="0"/>
      </a:defRPr>
    </a:lvl8pPr>
    <a:lvl9pPr marL="3657600" algn="l" defTabSz="914400" rtl="0" eaLnBrk="1" latinLnBrk="0" hangingPunct="1">
      <a:defRPr sz="2400" kern="1200">
        <a:solidFill>
          <a:schemeClr val="tx1"/>
        </a:solidFill>
        <a:latin typeface="Times New Roman" charset="0"/>
        <a:ea typeface="Times New Roman" charset="0"/>
        <a:cs typeface="Times New Roman"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6564" autoAdjust="0"/>
    <p:restoredTop sz="92615" autoAdjust="0"/>
  </p:normalViewPr>
  <p:slideViewPr>
    <p:cSldViewPr>
      <p:cViewPr varScale="1">
        <p:scale>
          <a:sx n="74" d="100"/>
          <a:sy n="74" d="100"/>
        </p:scale>
        <p:origin x="456" y="168"/>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450D16F-7034-E649-8AE7-294678DAC61B}" type="datetimeFigureOut">
              <a:rPr lang="en-US" smtClean="0"/>
              <a:t>10/26/21</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0AE0363E-9FDC-0045-A7E9-B5C9E72134BD}" type="slidenum">
              <a:rPr lang="en-US" smtClean="0"/>
              <a:t>‹#›</a:t>
            </a:fld>
            <a:endParaRPr lang="en-US"/>
          </a:p>
        </p:txBody>
      </p:sp>
    </p:spTree>
    <p:extLst>
      <p:ext uri="{BB962C8B-B14F-4D97-AF65-F5344CB8AC3E}">
        <p14:creationId xmlns:p14="http://schemas.microsoft.com/office/powerpoint/2010/main" val="9230360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defRPr sz="1200"/>
            </a:lvl1pPr>
          </a:lstStyle>
          <a:p>
            <a:endParaRPr lang="en-US" altLang="x-none"/>
          </a:p>
        </p:txBody>
      </p:sp>
      <p:sp>
        <p:nvSpPr>
          <p:cNvPr id="3075" name="Rectangle 3"/>
          <p:cNvSpPr>
            <a:spLocks noGrp="1" noChangeArrowheads="1"/>
          </p:cNvSpPr>
          <p:nvPr>
            <p:ph type="dt" idx="1"/>
          </p:nvPr>
        </p:nvSpPr>
        <p:spPr bwMode="auto">
          <a:xfrm>
            <a:off x="3886200" y="0"/>
            <a:ext cx="29718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lgn="r">
              <a:defRPr sz="1200"/>
            </a:lvl1pPr>
          </a:lstStyle>
          <a:p>
            <a:endParaRPr lang="en-US" altLang="x-none"/>
          </a:p>
        </p:txBody>
      </p:sp>
      <p:sp>
        <p:nvSpPr>
          <p:cNvPr id="307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 uri="{53640926-AAD7-44d8-BBD7-CCE9431645EC}">
              <a14:shadowObscured xmlns:a14="http://schemas.microsoft.com/office/drawing/2010/main" xmlns="" val="1"/>
            </a:ext>
          </a:extLst>
        </p:spPr>
      </p:sp>
      <p:sp>
        <p:nvSpPr>
          <p:cNvPr id="3077" name="Rectangle 5"/>
          <p:cNvSpPr>
            <a:spLocks noGrp="1" noChangeArrowheads="1"/>
          </p:cNvSpPr>
          <p:nvPr>
            <p:ph type="body" sz="quarter" idx="3"/>
          </p:nvPr>
        </p:nvSpPr>
        <p:spPr bwMode="auto">
          <a:xfrm>
            <a:off x="914400" y="4343400"/>
            <a:ext cx="5029200" cy="4114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en-US" altLang="x-none"/>
              <a:t>Click to edit Master text styles</a:t>
            </a:r>
          </a:p>
          <a:p>
            <a:pPr lvl="1"/>
            <a:r>
              <a:rPr lang="en-US" altLang="x-none"/>
              <a:t>Second level</a:t>
            </a:r>
          </a:p>
          <a:p>
            <a:pPr lvl="2"/>
            <a:r>
              <a:rPr lang="en-US" altLang="x-none"/>
              <a:t>Third level</a:t>
            </a:r>
          </a:p>
          <a:p>
            <a:pPr lvl="3"/>
            <a:r>
              <a:rPr lang="en-US" altLang="x-none"/>
              <a:t>Fourth level</a:t>
            </a:r>
          </a:p>
          <a:p>
            <a:pPr lvl="4"/>
            <a:r>
              <a:rPr lang="en-US" altLang="x-none"/>
              <a:t>Fifth level</a:t>
            </a:r>
          </a:p>
        </p:txBody>
      </p:sp>
      <p:sp>
        <p:nvSpPr>
          <p:cNvPr id="3078" name="Rectangle 6"/>
          <p:cNvSpPr>
            <a:spLocks noGrp="1" noChangeArrowheads="1"/>
          </p:cNvSpPr>
          <p:nvPr>
            <p:ph type="ftr" sz="quarter" idx="4"/>
          </p:nvPr>
        </p:nvSpPr>
        <p:spPr bwMode="auto">
          <a:xfrm>
            <a:off x="0" y="8686800"/>
            <a:ext cx="29718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b" anchorCtr="0" compatLnSpc="1">
            <a:prstTxWarp prst="textNoShape">
              <a:avLst/>
            </a:prstTxWarp>
          </a:bodyPr>
          <a:lstStyle>
            <a:lvl1pPr>
              <a:defRPr sz="1200"/>
            </a:lvl1pPr>
          </a:lstStyle>
          <a:p>
            <a:endParaRPr lang="en-US" altLang="x-none"/>
          </a:p>
        </p:txBody>
      </p:sp>
      <p:sp>
        <p:nvSpPr>
          <p:cNvPr id="3079" name="Rectangle 7"/>
          <p:cNvSpPr>
            <a:spLocks noGrp="1" noChangeArrowheads="1"/>
          </p:cNvSpPr>
          <p:nvPr>
            <p:ph type="sldNum" sz="quarter" idx="5"/>
          </p:nvPr>
        </p:nvSpPr>
        <p:spPr bwMode="auto">
          <a:xfrm>
            <a:off x="3886200" y="8686800"/>
            <a:ext cx="29718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b" anchorCtr="0" compatLnSpc="1">
            <a:prstTxWarp prst="textNoShape">
              <a:avLst/>
            </a:prstTxWarp>
          </a:bodyPr>
          <a:lstStyle>
            <a:lvl1pPr algn="r">
              <a:defRPr sz="1200"/>
            </a:lvl1pPr>
          </a:lstStyle>
          <a:p>
            <a:fld id="{CB895E6D-782B-2C44-B6B7-9A23B8F0A431}" type="slidenum">
              <a:rPr lang="en-US" altLang="x-none"/>
              <a:pPr/>
              <a:t>‹#›</a:t>
            </a:fld>
            <a:endParaRPr lang="en-US" altLang="x-none"/>
          </a:p>
        </p:txBody>
      </p:sp>
    </p:spTree>
    <p:extLst>
      <p:ext uri="{BB962C8B-B14F-4D97-AF65-F5344CB8AC3E}">
        <p14:creationId xmlns:p14="http://schemas.microsoft.com/office/powerpoint/2010/main" val="620396439"/>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Times New Roman" charset="0"/>
        <a:ea typeface="Times New Roman" charset="0"/>
        <a:cs typeface="Times New Roman" charset="0"/>
      </a:defRPr>
    </a:lvl1pPr>
    <a:lvl2pPr marL="457200" algn="l" rtl="0" fontAlgn="base">
      <a:spcBef>
        <a:spcPct val="30000"/>
      </a:spcBef>
      <a:spcAft>
        <a:spcPct val="0"/>
      </a:spcAft>
      <a:defRPr sz="1200" kern="1200">
        <a:solidFill>
          <a:schemeClr val="tx1"/>
        </a:solidFill>
        <a:latin typeface="Times New Roman" charset="0"/>
        <a:ea typeface="Times New Roman" charset="0"/>
        <a:cs typeface="Times New Roman" charset="0"/>
      </a:defRPr>
    </a:lvl2pPr>
    <a:lvl3pPr marL="914400" algn="l" rtl="0" fontAlgn="base">
      <a:spcBef>
        <a:spcPct val="30000"/>
      </a:spcBef>
      <a:spcAft>
        <a:spcPct val="0"/>
      </a:spcAft>
      <a:defRPr sz="1200" kern="1200">
        <a:solidFill>
          <a:schemeClr val="tx1"/>
        </a:solidFill>
        <a:latin typeface="Times New Roman" charset="0"/>
        <a:ea typeface="Times New Roman" charset="0"/>
        <a:cs typeface="Times New Roman" charset="0"/>
      </a:defRPr>
    </a:lvl3pPr>
    <a:lvl4pPr marL="1371600" algn="l" rtl="0" fontAlgn="base">
      <a:spcBef>
        <a:spcPct val="30000"/>
      </a:spcBef>
      <a:spcAft>
        <a:spcPct val="0"/>
      </a:spcAft>
      <a:defRPr sz="1200" kern="1200">
        <a:solidFill>
          <a:schemeClr val="tx1"/>
        </a:solidFill>
        <a:latin typeface="Times New Roman" charset="0"/>
        <a:ea typeface="Times New Roman" charset="0"/>
        <a:cs typeface="Times New Roman" charset="0"/>
      </a:defRPr>
    </a:lvl4pPr>
    <a:lvl5pPr marL="1828800" algn="l" rtl="0" fontAlgn="base">
      <a:spcBef>
        <a:spcPct val="30000"/>
      </a:spcBef>
      <a:spcAft>
        <a:spcPct val="0"/>
      </a:spcAft>
      <a:defRPr sz="1200" kern="1200">
        <a:solidFill>
          <a:schemeClr val="tx1"/>
        </a:solidFill>
        <a:latin typeface="Times New Roman" charset="0"/>
        <a:ea typeface="Times New Roman" charset="0"/>
        <a:cs typeface="Times New Roman"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a:ln/>
        </p:spPr>
      </p:sp>
      <p:sp>
        <p:nvSpPr>
          <p:cNvPr id="29699" name="Notes Placeholder 2"/>
          <p:cNvSpPr>
            <a:spLocks noGrp="1"/>
          </p:cNvSpPr>
          <p:nvPr>
            <p:ph type="body" idx="1"/>
          </p:nvPr>
        </p:nvSpPr>
        <p:spPr>
          <a:noFill/>
          <a:ln w="9525"/>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50800">
                <a:solidFill>
                  <a:srgbClr val="000000"/>
                </a:solidFill>
                <a:miter lim="800000"/>
                <a:headEnd/>
                <a:tailEnd type="none" w="med" len="lg"/>
              </a14:hiddenLine>
            </a:ext>
          </a:extLst>
        </p:spPr>
        <p:txBody>
          <a:bodyPr/>
          <a:lstStyle/>
          <a:p>
            <a:r>
              <a:rPr lang="en-US" altLang="en-US" dirty="0">
                <a:latin typeface="Arial" panose="020B0604020202020204" pitchFamily="34" charset="0"/>
              </a:rPr>
              <a:t>The final examination includes a ten-question Massachusetts supplemental assessment of learning regulations discussed in this section.</a:t>
            </a:r>
          </a:p>
          <a:p>
            <a:endParaRPr lang="en-US" altLang="en-US" dirty="0">
              <a:latin typeface="Arial" panose="020B0604020202020204" pitchFamily="34" charset="0"/>
            </a:endParaRPr>
          </a:p>
          <a:p>
            <a:r>
              <a:rPr lang="en-US" altLang="en-US" dirty="0">
                <a:latin typeface="Arial" panose="020B0604020202020204" pitchFamily="34" charset="0"/>
              </a:rPr>
              <a:t>Some definitions:</a:t>
            </a:r>
          </a:p>
          <a:p>
            <a:r>
              <a:rPr lang="en-US" altLang="en-US" b="1" dirty="0">
                <a:latin typeface="Arial" panose="020B0604020202020204" pitchFamily="34" charset="0"/>
              </a:rPr>
              <a:t>No Wake Speed -</a:t>
            </a:r>
            <a:r>
              <a:rPr lang="en-US" altLang="en-US" dirty="0">
                <a:latin typeface="Arial" panose="020B0604020202020204" pitchFamily="34" charset="0"/>
              </a:rPr>
              <a:t> a vessel may not operate in excess of the idling speed or the slowest possible speed necessary to maintain steerage under prevailing wind and water conditions.</a:t>
            </a:r>
          </a:p>
          <a:p>
            <a:r>
              <a:rPr lang="en-US" altLang="en-US" b="1" dirty="0">
                <a:latin typeface="Arial" panose="020B0604020202020204" pitchFamily="34" charset="0"/>
              </a:rPr>
              <a:t>No Wake Speed Zone -</a:t>
            </a:r>
            <a:r>
              <a:rPr lang="en-US" altLang="en-US" dirty="0">
                <a:latin typeface="Arial" panose="020B0604020202020204" pitchFamily="34" charset="0"/>
              </a:rPr>
              <a:t> an area restricting motorboats from attaining a speed which would produce a wake that would noticeably disturb other motorboats or vessels, docks, piers, or any other shoreline facility within the designated area. This area should be marked by </a:t>
            </a:r>
            <a:r>
              <a:rPr lang="en-US" altLang="en-US" b="1" dirty="0">
                <a:latin typeface="Arial" panose="020B0604020202020204" pitchFamily="34" charset="0"/>
              </a:rPr>
              <a:t>REGULATORY BOUYS or signs </a:t>
            </a:r>
            <a:r>
              <a:rPr lang="en-US" altLang="en-US" dirty="0">
                <a:latin typeface="Arial" panose="020B0604020202020204" pitchFamily="34" charset="0"/>
              </a:rPr>
              <a:t>bearing the words ‘No Wake’.</a:t>
            </a:r>
          </a:p>
          <a:p>
            <a:r>
              <a:rPr lang="en-US" altLang="en-US" b="1" dirty="0">
                <a:latin typeface="Arial" panose="020B0604020202020204" pitchFamily="34" charset="0"/>
              </a:rPr>
              <a:t>Personal Watercraft or PWC -</a:t>
            </a:r>
            <a:r>
              <a:rPr lang="en-US" altLang="en-US" dirty="0">
                <a:latin typeface="Arial" panose="020B0604020202020204" pitchFamily="34" charset="0"/>
              </a:rPr>
              <a:t> means a small Class A vessel which uses an outboard motor or an inboard motor powering a water jet pump as its primary source of motive power and which is designed to be operated by a person sitting, standing, or kneeling on, or being towed behind the vessel rather than the conventional manner of sitting or standing inside the vessel designed area. </a:t>
            </a:r>
          </a:p>
          <a:p>
            <a:r>
              <a:rPr lang="en-US" altLang="en-US" b="1" dirty="0">
                <a:latin typeface="Arial" panose="020B0604020202020204" pitchFamily="34" charset="0"/>
              </a:rPr>
              <a:t>Motorboats Which Carry Passengers for Hire Requirements</a:t>
            </a:r>
          </a:p>
          <a:p>
            <a:r>
              <a:rPr lang="en-US" altLang="en-US" dirty="0">
                <a:latin typeface="Arial" panose="020B0604020202020204" pitchFamily="34" charset="0"/>
              </a:rPr>
              <a:t>Motorboats which carry passengers for hire must be provisioned with a Type I personal floatation device for each person carried. They must also be provisioned with an additional number of Type I personal floatation devices suitable for children equal to at least ten percent (10%) of the maximum number of persons carried, unless the service is such that children are never carried. All personal floatation devices must be Coast Guard approved (see Personal Flotation Devices), must be maintained in a good and serviceable condition, and must be readily available for use at all times.</a:t>
            </a:r>
          </a:p>
          <a:p>
            <a:r>
              <a:rPr lang="en-US" altLang="en-US" dirty="0">
                <a:latin typeface="Arial" panose="020B0604020202020204" pitchFamily="34" charset="0"/>
              </a:rPr>
              <a:t>Motorboats carrying passengers for hire must be operated and navigated by a person duly licensed by the United States Coast Guard. This provision does not apply to whitewater outfitters and guides licensed under Massachusetts Code, chapter twenty, article two [§20-2-23(a)] nor boating and canoeing outfitters and guides licensed under Massachusetts Code, chapter twenty, article two [§20-2-26].</a:t>
            </a:r>
          </a:p>
          <a:p>
            <a:r>
              <a:rPr lang="en-US" altLang="en-US" dirty="0">
                <a:latin typeface="Arial" panose="020B0604020202020204" pitchFamily="34" charset="0"/>
              </a:rPr>
              <a:t>Motorboats carrying more than six (6) passengers must be inspected and certified by the United States Coast Guard.</a:t>
            </a:r>
          </a:p>
          <a:p>
            <a:endParaRPr lang="en-US" altLang="en-US" dirty="0">
              <a:latin typeface="Arial" panose="020B0604020202020204" pitchFamily="34" charset="0"/>
            </a:endParaRPr>
          </a:p>
        </p:txBody>
      </p:sp>
      <p:sp>
        <p:nvSpPr>
          <p:cNvPr id="29700" name="Slide Number Placeholder 3"/>
          <p:cNvSpPr>
            <a:spLocks noGrp="1"/>
          </p:cNvSpPr>
          <p:nvPr>
            <p:ph type="sldNum" sz="quarter" idx="5"/>
          </p:nvPr>
        </p:nvSpPr>
        <p:spPr>
          <a:noFill/>
          <a:ln w="9525"/>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50800">
                <a:solidFill>
                  <a:srgbClr val="000000"/>
                </a:solidFill>
                <a:miter lim="800000"/>
                <a:headEnd/>
                <a:tailEnd type="none" w="med" len="lg"/>
              </a14:hiddenLine>
            </a:ext>
          </a:extLst>
        </p:spPr>
        <p:txBody>
          <a:bodyPr/>
          <a:lstStyle>
            <a:lvl1pPr defTabSz="966788">
              <a:defRPr sz="2400" b="1">
                <a:solidFill>
                  <a:schemeClr val="tx2"/>
                </a:solidFill>
                <a:latin typeface="Arial" panose="020B0604020202020204" pitchFamily="34" charset="0"/>
              </a:defRPr>
            </a:lvl1pPr>
            <a:lvl2pPr marL="742950" indent="-285750" defTabSz="966788">
              <a:defRPr sz="2400" b="1">
                <a:solidFill>
                  <a:schemeClr val="tx2"/>
                </a:solidFill>
                <a:latin typeface="Arial" panose="020B0604020202020204" pitchFamily="34" charset="0"/>
              </a:defRPr>
            </a:lvl2pPr>
            <a:lvl3pPr marL="1143000" indent="-228600" defTabSz="966788">
              <a:defRPr sz="2400" b="1">
                <a:solidFill>
                  <a:schemeClr val="tx2"/>
                </a:solidFill>
                <a:latin typeface="Arial" panose="020B0604020202020204" pitchFamily="34" charset="0"/>
              </a:defRPr>
            </a:lvl3pPr>
            <a:lvl4pPr marL="1600200" indent="-228600" defTabSz="966788">
              <a:defRPr sz="2400" b="1">
                <a:solidFill>
                  <a:schemeClr val="tx2"/>
                </a:solidFill>
                <a:latin typeface="Arial" panose="020B0604020202020204" pitchFamily="34" charset="0"/>
              </a:defRPr>
            </a:lvl4pPr>
            <a:lvl5pPr marL="2057400" indent="-228600" defTabSz="966788">
              <a:defRPr sz="2400" b="1">
                <a:solidFill>
                  <a:schemeClr val="tx2"/>
                </a:solidFill>
                <a:latin typeface="Arial" panose="020B0604020202020204" pitchFamily="34" charset="0"/>
              </a:defRPr>
            </a:lvl5pPr>
            <a:lvl6pPr marL="2514600" indent="-228600" defTabSz="966788" eaLnBrk="0" fontAlgn="base" hangingPunct="0">
              <a:spcBef>
                <a:spcPct val="0"/>
              </a:spcBef>
              <a:spcAft>
                <a:spcPct val="0"/>
              </a:spcAft>
              <a:defRPr sz="2400" b="1">
                <a:solidFill>
                  <a:schemeClr val="tx2"/>
                </a:solidFill>
                <a:latin typeface="Arial" panose="020B0604020202020204" pitchFamily="34" charset="0"/>
              </a:defRPr>
            </a:lvl6pPr>
            <a:lvl7pPr marL="2971800" indent="-228600" defTabSz="966788" eaLnBrk="0" fontAlgn="base" hangingPunct="0">
              <a:spcBef>
                <a:spcPct val="0"/>
              </a:spcBef>
              <a:spcAft>
                <a:spcPct val="0"/>
              </a:spcAft>
              <a:defRPr sz="2400" b="1">
                <a:solidFill>
                  <a:schemeClr val="tx2"/>
                </a:solidFill>
                <a:latin typeface="Arial" panose="020B0604020202020204" pitchFamily="34" charset="0"/>
              </a:defRPr>
            </a:lvl7pPr>
            <a:lvl8pPr marL="3429000" indent="-228600" defTabSz="966788" eaLnBrk="0" fontAlgn="base" hangingPunct="0">
              <a:spcBef>
                <a:spcPct val="0"/>
              </a:spcBef>
              <a:spcAft>
                <a:spcPct val="0"/>
              </a:spcAft>
              <a:defRPr sz="2400" b="1">
                <a:solidFill>
                  <a:schemeClr val="tx2"/>
                </a:solidFill>
                <a:latin typeface="Arial" panose="020B0604020202020204" pitchFamily="34" charset="0"/>
              </a:defRPr>
            </a:lvl8pPr>
            <a:lvl9pPr marL="3886200" indent="-228600" defTabSz="966788" eaLnBrk="0" fontAlgn="base" hangingPunct="0">
              <a:spcBef>
                <a:spcPct val="0"/>
              </a:spcBef>
              <a:spcAft>
                <a:spcPct val="0"/>
              </a:spcAft>
              <a:defRPr sz="2400" b="1">
                <a:solidFill>
                  <a:schemeClr val="tx2"/>
                </a:solidFill>
                <a:latin typeface="Arial" panose="020B0604020202020204" pitchFamily="34" charset="0"/>
              </a:defRPr>
            </a:lvl9pPr>
          </a:lstStyle>
          <a:p>
            <a:fld id="{A31E7135-D250-44C9-9E0C-5CD2745875F4}" type="slidenum">
              <a:rPr lang="en-US" altLang="en-US" sz="1300">
                <a:solidFill>
                  <a:schemeClr val="tx1"/>
                </a:solidFill>
                <a:latin typeface="Comic Sans MS" panose="030F0702030302020204" pitchFamily="66" charset="0"/>
              </a:rPr>
              <a:pPr/>
              <a:t>2</a:t>
            </a:fld>
            <a:endParaRPr lang="en-US" altLang="en-US" sz="1300">
              <a:solidFill>
                <a:schemeClr val="tx1"/>
              </a:solidFill>
              <a:latin typeface="Comic Sans MS" panose="030F0702030302020204" pitchFamily="66" charset="0"/>
            </a:endParaRPr>
          </a:p>
        </p:txBody>
      </p:sp>
    </p:spTree>
    <p:extLst>
      <p:ext uri="{BB962C8B-B14F-4D97-AF65-F5344CB8AC3E}">
        <p14:creationId xmlns:p14="http://schemas.microsoft.com/office/powerpoint/2010/main" val="297601296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a:ln/>
        </p:spPr>
      </p:sp>
      <p:sp>
        <p:nvSpPr>
          <p:cNvPr id="36867" name="Notes Placeholder 2"/>
          <p:cNvSpPr>
            <a:spLocks noGrp="1"/>
          </p:cNvSpPr>
          <p:nvPr>
            <p:ph type="body" idx="1"/>
          </p:nvPr>
        </p:nvSpPr>
        <p:spPr>
          <a:noFill/>
          <a:ln w="9525"/>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50800">
                <a:solidFill>
                  <a:srgbClr val="000000"/>
                </a:solidFill>
                <a:miter lim="800000"/>
                <a:headEnd/>
                <a:tailEnd type="none" w="med" len="lg"/>
              </a14:hiddenLine>
            </a:ext>
          </a:extLst>
        </p:spPr>
        <p:txBody>
          <a:bodyPr/>
          <a:lstStyle/>
          <a:p>
            <a:r>
              <a:rPr lang="en-US" altLang="en-US" b="1" dirty="0">
                <a:latin typeface="Arial" panose="020B0604020202020204" pitchFamily="34" charset="0"/>
              </a:rPr>
              <a:t>MA Water Skis and Surfboards </a:t>
            </a:r>
          </a:p>
          <a:p>
            <a:r>
              <a:rPr lang="en-US" altLang="en-US" dirty="0">
                <a:latin typeface="Arial" panose="020B0604020202020204" pitchFamily="34" charset="0"/>
              </a:rPr>
              <a:t>IT is illegal to tow from a PWC in MA.</a:t>
            </a:r>
          </a:p>
          <a:p>
            <a:r>
              <a:rPr lang="en-US" altLang="en-US" dirty="0">
                <a:latin typeface="Arial" panose="020B0604020202020204" pitchFamily="34" charset="0"/>
              </a:rPr>
              <a:t>No person may operate or manipulate any vessel, tow rope, or other device by which the direction or location of water skis, surfboards, or similar devices may be affected or controlled in such a way as to cause other water skis, surfboards, or similar devices, or any person thereon, to collide with or strike against any object or person.</a:t>
            </a:r>
          </a:p>
          <a:p>
            <a:r>
              <a:rPr lang="en-US" altLang="en-US" dirty="0">
                <a:latin typeface="Arial" panose="020B0604020202020204" pitchFamily="34" charset="0"/>
              </a:rPr>
              <a:t>No person may manipulate any water skis, surfboard, or similar device in a reckless or negligent manner so as to endanger the life, limb, or property of another person.</a:t>
            </a:r>
          </a:p>
          <a:p>
            <a:r>
              <a:rPr lang="en-US" altLang="en-US" dirty="0">
                <a:latin typeface="Arial" panose="020B0604020202020204" pitchFamily="34" charset="0"/>
              </a:rPr>
              <a:t>No person shall manipulate any water skis, surfboard or similar device while under the influence of alcohol or a controlled substance or drug, under the combined influence of alcohol and any controlled substance or any other drug, or while having an alcohol concentration in his or her blood .08 percent or more, by weight.</a:t>
            </a:r>
          </a:p>
          <a:p>
            <a:r>
              <a:rPr lang="en-US" altLang="en-US" dirty="0">
                <a:latin typeface="Arial" panose="020B0604020202020204" pitchFamily="34" charset="0"/>
              </a:rPr>
              <a:t>No person may operate a vessel towing a person on water skis, surfboard, or similar device, nor may any person engage in water skiing, surfboarding, or similar activity at any time between the hours from sunset to sunrise.</a:t>
            </a:r>
          </a:p>
          <a:p>
            <a:r>
              <a:rPr lang="en-US" altLang="en-US" b="1" dirty="0">
                <a:latin typeface="Arial" panose="020B0604020202020204" pitchFamily="34" charset="0"/>
              </a:rPr>
              <a:t>No person may operate a vessel towing a person on water skis, surfboard, or similar device unless:</a:t>
            </a:r>
          </a:p>
          <a:p>
            <a:r>
              <a:rPr lang="en-US" altLang="en-US" b="1" dirty="0">
                <a:latin typeface="Arial" panose="020B0604020202020204" pitchFamily="34" charset="0"/>
              </a:rPr>
              <a:t>A person at least twelve (12) years of age or older other than the operator is on board the vessel in a position to observe the progress of the person being towed. </a:t>
            </a:r>
          </a:p>
          <a:p>
            <a:endParaRPr lang="en-US" altLang="en-US" b="1" dirty="0">
              <a:latin typeface="Arial" panose="020B0604020202020204" pitchFamily="34" charset="0"/>
            </a:endParaRPr>
          </a:p>
          <a:p>
            <a:endParaRPr lang="en-US" altLang="en-US" b="1" dirty="0">
              <a:latin typeface="Arial" panose="020B0604020202020204" pitchFamily="34" charset="0"/>
            </a:endParaRPr>
          </a:p>
          <a:p>
            <a:endParaRPr lang="en-US" altLang="en-US" b="1" dirty="0">
              <a:latin typeface="Arial" panose="020B0604020202020204" pitchFamily="34" charset="0"/>
            </a:endParaRPr>
          </a:p>
          <a:p>
            <a:endParaRPr lang="en-US" altLang="en-US" b="1" dirty="0">
              <a:latin typeface="Arial" panose="020B0604020202020204" pitchFamily="34" charset="0"/>
            </a:endParaRPr>
          </a:p>
          <a:p>
            <a:endParaRPr lang="en-US" altLang="en-US" b="1" dirty="0">
              <a:latin typeface="Arial" panose="020B0604020202020204" pitchFamily="34" charset="0"/>
            </a:endParaRPr>
          </a:p>
          <a:p>
            <a:endParaRPr lang="en-US" altLang="en-US" b="1" dirty="0">
              <a:latin typeface="Arial" panose="020B0604020202020204" pitchFamily="34" charset="0"/>
            </a:endParaRPr>
          </a:p>
          <a:p>
            <a:endParaRPr lang="en-US" altLang="en-US" b="1" dirty="0">
              <a:latin typeface="Arial" panose="020B0604020202020204" pitchFamily="34" charset="0"/>
            </a:endParaRPr>
          </a:p>
        </p:txBody>
      </p:sp>
      <p:sp>
        <p:nvSpPr>
          <p:cNvPr id="36868" name="Slide Number Placeholder 3"/>
          <p:cNvSpPr>
            <a:spLocks noGrp="1"/>
          </p:cNvSpPr>
          <p:nvPr>
            <p:ph type="sldNum" sz="quarter" idx="5"/>
          </p:nvPr>
        </p:nvSpPr>
        <p:spPr>
          <a:noFill/>
          <a:ln w="9525"/>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50800">
                <a:solidFill>
                  <a:srgbClr val="000000"/>
                </a:solidFill>
                <a:miter lim="800000"/>
                <a:headEnd/>
                <a:tailEnd type="none" w="med" len="lg"/>
              </a14:hiddenLine>
            </a:ext>
          </a:extLst>
        </p:spPr>
        <p:txBody>
          <a:bodyPr/>
          <a:lstStyle>
            <a:lvl1pPr defTabSz="966788">
              <a:defRPr sz="2400" b="1">
                <a:solidFill>
                  <a:schemeClr val="tx2"/>
                </a:solidFill>
                <a:latin typeface="Arial" panose="020B0604020202020204" pitchFamily="34" charset="0"/>
              </a:defRPr>
            </a:lvl1pPr>
            <a:lvl2pPr marL="742950" indent="-285750" defTabSz="966788">
              <a:defRPr sz="2400" b="1">
                <a:solidFill>
                  <a:schemeClr val="tx2"/>
                </a:solidFill>
                <a:latin typeface="Arial" panose="020B0604020202020204" pitchFamily="34" charset="0"/>
              </a:defRPr>
            </a:lvl2pPr>
            <a:lvl3pPr marL="1143000" indent="-228600" defTabSz="966788">
              <a:defRPr sz="2400" b="1">
                <a:solidFill>
                  <a:schemeClr val="tx2"/>
                </a:solidFill>
                <a:latin typeface="Arial" panose="020B0604020202020204" pitchFamily="34" charset="0"/>
              </a:defRPr>
            </a:lvl3pPr>
            <a:lvl4pPr marL="1600200" indent="-228600" defTabSz="966788">
              <a:defRPr sz="2400" b="1">
                <a:solidFill>
                  <a:schemeClr val="tx2"/>
                </a:solidFill>
                <a:latin typeface="Arial" panose="020B0604020202020204" pitchFamily="34" charset="0"/>
              </a:defRPr>
            </a:lvl4pPr>
            <a:lvl5pPr marL="2057400" indent="-228600" defTabSz="966788">
              <a:defRPr sz="2400" b="1">
                <a:solidFill>
                  <a:schemeClr val="tx2"/>
                </a:solidFill>
                <a:latin typeface="Arial" panose="020B0604020202020204" pitchFamily="34" charset="0"/>
              </a:defRPr>
            </a:lvl5pPr>
            <a:lvl6pPr marL="2514600" indent="-228600" defTabSz="966788" eaLnBrk="0" fontAlgn="base" hangingPunct="0">
              <a:spcBef>
                <a:spcPct val="0"/>
              </a:spcBef>
              <a:spcAft>
                <a:spcPct val="0"/>
              </a:spcAft>
              <a:defRPr sz="2400" b="1">
                <a:solidFill>
                  <a:schemeClr val="tx2"/>
                </a:solidFill>
                <a:latin typeface="Arial" panose="020B0604020202020204" pitchFamily="34" charset="0"/>
              </a:defRPr>
            </a:lvl6pPr>
            <a:lvl7pPr marL="2971800" indent="-228600" defTabSz="966788" eaLnBrk="0" fontAlgn="base" hangingPunct="0">
              <a:spcBef>
                <a:spcPct val="0"/>
              </a:spcBef>
              <a:spcAft>
                <a:spcPct val="0"/>
              </a:spcAft>
              <a:defRPr sz="2400" b="1">
                <a:solidFill>
                  <a:schemeClr val="tx2"/>
                </a:solidFill>
                <a:latin typeface="Arial" panose="020B0604020202020204" pitchFamily="34" charset="0"/>
              </a:defRPr>
            </a:lvl7pPr>
            <a:lvl8pPr marL="3429000" indent="-228600" defTabSz="966788" eaLnBrk="0" fontAlgn="base" hangingPunct="0">
              <a:spcBef>
                <a:spcPct val="0"/>
              </a:spcBef>
              <a:spcAft>
                <a:spcPct val="0"/>
              </a:spcAft>
              <a:defRPr sz="2400" b="1">
                <a:solidFill>
                  <a:schemeClr val="tx2"/>
                </a:solidFill>
                <a:latin typeface="Arial" panose="020B0604020202020204" pitchFamily="34" charset="0"/>
              </a:defRPr>
            </a:lvl8pPr>
            <a:lvl9pPr marL="3886200" indent="-228600" defTabSz="966788" eaLnBrk="0" fontAlgn="base" hangingPunct="0">
              <a:spcBef>
                <a:spcPct val="0"/>
              </a:spcBef>
              <a:spcAft>
                <a:spcPct val="0"/>
              </a:spcAft>
              <a:defRPr sz="2400" b="1">
                <a:solidFill>
                  <a:schemeClr val="tx2"/>
                </a:solidFill>
                <a:latin typeface="Arial" panose="020B0604020202020204" pitchFamily="34" charset="0"/>
              </a:defRPr>
            </a:lvl9pPr>
          </a:lstStyle>
          <a:p>
            <a:fld id="{682522E2-B59D-40A3-8864-1FBA78C1B8AC}" type="slidenum">
              <a:rPr lang="en-US" altLang="en-US" sz="1300">
                <a:solidFill>
                  <a:schemeClr val="tx1"/>
                </a:solidFill>
                <a:latin typeface="Comic Sans MS" panose="030F0702030302020204" pitchFamily="66" charset="0"/>
              </a:rPr>
              <a:pPr/>
              <a:t>11</a:t>
            </a:fld>
            <a:endParaRPr lang="en-US" altLang="en-US" sz="1300">
              <a:solidFill>
                <a:schemeClr val="tx1"/>
              </a:solidFill>
              <a:latin typeface="Comic Sans MS" panose="030F0702030302020204" pitchFamily="66" charset="0"/>
            </a:endParaRPr>
          </a:p>
        </p:txBody>
      </p:sp>
    </p:spTree>
    <p:extLst>
      <p:ext uri="{BB962C8B-B14F-4D97-AF65-F5344CB8AC3E}">
        <p14:creationId xmlns:p14="http://schemas.microsoft.com/office/powerpoint/2010/main" val="220405702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a:ln/>
        </p:spPr>
      </p:sp>
      <p:sp>
        <p:nvSpPr>
          <p:cNvPr id="36867" name="Notes Placeholder 2"/>
          <p:cNvSpPr>
            <a:spLocks noGrp="1"/>
          </p:cNvSpPr>
          <p:nvPr>
            <p:ph type="body" idx="1"/>
          </p:nvPr>
        </p:nvSpPr>
        <p:spPr>
          <a:noFill/>
          <a:ln w="9525"/>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50800">
                <a:solidFill>
                  <a:srgbClr val="000000"/>
                </a:solidFill>
                <a:miter lim="800000"/>
                <a:headEnd/>
                <a:tailEnd type="none" w="med" len="lg"/>
              </a14:hiddenLine>
            </a:ext>
          </a:extLst>
        </p:spPr>
        <p:txBody>
          <a:bodyPr/>
          <a:lstStyle/>
          <a:p>
            <a:r>
              <a:rPr lang="en-US" altLang="en-US" b="1" dirty="0">
                <a:latin typeface="Arial" panose="020B0604020202020204" pitchFamily="34" charset="0"/>
              </a:rPr>
              <a:t>MA Water Skis and Surfboards </a:t>
            </a:r>
          </a:p>
          <a:p>
            <a:r>
              <a:rPr lang="en-US" altLang="en-US" dirty="0">
                <a:latin typeface="Arial" panose="020B0604020202020204" pitchFamily="34" charset="0"/>
              </a:rPr>
              <a:t>IT is illegal to tow from a PWC in MA.</a:t>
            </a:r>
          </a:p>
          <a:p>
            <a:r>
              <a:rPr lang="en-US" altLang="en-US" dirty="0">
                <a:latin typeface="Arial" panose="020B0604020202020204" pitchFamily="34" charset="0"/>
              </a:rPr>
              <a:t>No person may operate or manipulate any vessel, tow rope, or other device by which the direction or location of water skis, surfboards, or similar devices may be affected or controlled in such a way as to cause other water skis, surfboards, or similar devices, or any person thereon, to collide with or strike against any object or person.</a:t>
            </a:r>
          </a:p>
          <a:p>
            <a:r>
              <a:rPr lang="en-US" altLang="en-US" dirty="0">
                <a:latin typeface="Arial" panose="020B0604020202020204" pitchFamily="34" charset="0"/>
              </a:rPr>
              <a:t>No person may manipulate any water skis, surfboard, or similar device in a reckless or negligent manner so as to endanger the life, limb, or property of another person.</a:t>
            </a:r>
          </a:p>
          <a:p>
            <a:r>
              <a:rPr lang="en-US" altLang="en-US" dirty="0">
                <a:latin typeface="Arial" panose="020B0604020202020204" pitchFamily="34" charset="0"/>
              </a:rPr>
              <a:t>No person shall manipulate any water skis, surfboard or similar device while under the influence of alcohol or a controlled substance or drug, under the combined influence of alcohol and any controlled substance or any other drug, or while having an alcohol concentration in his or her blood .08 percent or more, by weight.</a:t>
            </a:r>
          </a:p>
          <a:p>
            <a:r>
              <a:rPr lang="en-US" altLang="en-US" dirty="0">
                <a:latin typeface="Arial" panose="020B0604020202020204" pitchFamily="34" charset="0"/>
              </a:rPr>
              <a:t>No person may operate a vessel towing a person on water skis, surfboard, or similar device, nor may any person engage in water skiing, surfboarding, or similar activity at any time between the hours from sunset to sunrise.</a:t>
            </a:r>
          </a:p>
          <a:p>
            <a:r>
              <a:rPr lang="en-US" altLang="en-US" b="1" dirty="0">
                <a:latin typeface="Arial" panose="020B0604020202020204" pitchFamily="34" charset="0"/>
              </a:rPr>
              <a:t>No person may operate a vessel towing a person on water skis, surfboard, or similar device unless:</a:t>
            </a:r>
          </a:p>
          <a:p>
            <a:r>
              <a:rPr lang="en-US" altLang="en-US" b="1" dirty="0">
                <a:latin typeface="Arial" panose="020B0604020202020204" pitchFamily="34" charset="0"/>
              </a:rPr>
              <a:t>A person at least twelve (12) years of age or older other than the operator is on board the vessel in a position to observe the progress of the person being towed. </a:t>
            </a:r>
          </a:p>
          <a:p>
            <a:endParaRPr lang="en-US" altLang="en-US" b="1" dirty="0">
              <a:latin typeface="Arial" panose="020B0604020202020204" pitchFamily="34" charset="0"/>
            </a:endParaRPr>
          </a:p>
          <a:p>
            <a:endParaRPr lang="en-US" altLang="en-US" b="1" dirty="0">
              <a:latin typeface="Arial" panose="020B0604020202020204" pitchFamily="34" charset="0"/>
            </a:endParaRPr>
          </a:p>
          <a:p>
            <a:endParaRPr lang="en-US" altLang="en-US" b="1" dirty="0">
              <a:latin typeface="Arial" panose="020B0604020202020204" pitchFamily="34" charset="0"/>
            </a:endParaRPr>
          </a:p>
          <a:p>
            <a:endParaRPr lang="en-US" altLang="en-US" b="1" dirty="0">
              <a:latin typeface="Arial" panose="020B0604020202020204" pitchFamily="34" charset="0"/>
            </a:endParaRPr>
          </a:p>
          <a:p>
            <a:endParaRPr lang="en-US" altLang="en-US" b="1" dirty="0">
              <a:latin typeface="Arial" panose="020B0604020202020204" pitchFamily="34" charset="0"/>
            </a:endParaRPr>
          </a:p>
          <a:p>
            <a:endParaRPr lang="en-US" altLang="en-US" b="1" dirty="0">
              <a:latin typeface="Arial" panose="020B0604020202020204" pitchFamily="34" charset="0"/>
            </a:endParaRPr>
          </a:p>
          <a:p>
            <a:endParaRPr lang="en-US" altLang="en-US" b="1" dirty="0">
              <a:latin typeface="Arial" panose="020B0604020202020204" pitchFamily="34" charset="0"/>
            </a:endParaRPr>
          </a:p>
        </p:txBody>
      </p:sp>
      <p:sp>
        <p:nvSpPr>
          <p:cNvPr id="36868" name="Slide Number Placeholder 3"/>
          <p:cNvSpPr>
            <a:spLocks noGrp="1"/>
          </p:cNvSpPr>
          <p:nvPr>
            <p:ph type="sldNum" sz="quarter" idx="5"/>
          </p:nvPr>
        </p:nvSpPr>
        <p:spPr>
          <a:noFill/>
          <a:ln w="9525"/>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50800">
                <a:solidFill>
                  <a:srgbClr val="000000"/>
                </a:solidFill>
                <a:miter lim="800000"/>
                <a:headEnd/>
                <a:tailEnd type="none" w="med" len="lg"/>
              </a14:hiddenLine>
            </a:ext>
          </a:extLst>
        </p:spPr>
        <p:txBody>
          <a:bodyPr/>
          <a:lstStyle>
            <a:lvl1pPr defTabSz="966788">
              <a:defRPr sz="2400" b="1">
                <a:solidFill>
                  <a:schemeClr val="tx2"/>
                </a:solidFill>
                <a:latin typeface="Arial" panose="020B0604020202020204" pitchFamily="34" charset="0"/>
              </a:defRPr>
            </a:lvl1pPr>
            <a:lvl2pPr marL="742950" indent="-285750" defTabSz="966788">
              <a:defRPr sz="2400" b="1">
                <a:solidFill>
                  <a:schemeClr val="tx2"/>
                </a:solidFill>
                <a:latin typeface="Arial" panose="020B0604020202020204" pitchFamily="34" charset="0"/>
              </a:defRPr>
            </a:lvl2pPr>
            <a:lvl3pPr marL="1143000" indent="-228600" defTabSz="966788">
              <a:defRPr sz="2400" b="1">
                <a:solidFill>
                  <a:schemeClr val="tx2"/>
                </a:solidFill>
                <a:latin typeface="Arial" panose="020B0604020202020204" pitchFamily="34" charset="0"/>
              </a:defRPr>
            </a:lvl3pPr>
            <a:lvl4pPr marL="1600200" indent="-228600" defTabSz="966788">
              <a:defRPr sz="2400" b="1">
                <a:solidFill>
                  <a:schemeClr val="tx2"/>
                </a:solidFill>
                <a:latin typeface="Arial" panose="020B0604020202020204" pitchFamily="34" charset="0"/>
              </a:defRPr>
            </a:lvl4pPr>
            <a:lvl5pPr marL="2057400" indent="-228600" defTabSz="966788">
              <a:defRPr sz="2400" b="1">
                <a:solidFill>
                  <a:schemeClr val="tx2"/>
                </a:solidFill>
                <a:latin typeface="Arial" panose="020B0604020202020204" pitchFamily="34" charset="0"/>
              </a:defRPr>
            </a:lvl5pPr>
            <a:lvl6pPr marL="2514600" indent="-228600" defTabSz="966788" eaLnBrk="0" fontAlgn="base" hangingPunct="0">
              <a:spcBef>
                <a:spcPct val="0"/>
              </a:spcBef>
              <a:spcAft>
                <a:spcPct val="0"/>
              </a:spcAft>
              <a:defRPr sz="2400" b="1">
                <a:solidFill>
                  <a:schemeClr val="tx2"/>
                </a:solidFill>
                <a:latin typeface="Arial" panose="020B0604020202020204" pitchFamily="34" charset="0"/>
              </a:defRPr>
            </a:lvl6pPr>
            <a:lvl7pPr marL="2971800" indent="-228600" defTabSz="966788" eaLnBrk="0" fontAlgn="base" hangingPunct="0">
              <a:spcBef>
                <a:spcPct val="0"/>
              </a:spcBef>
              <a:spcAft>
                <a:spcPct val="0"/>
              </a:spcAft>
              <a:defRPr sz="2400" b="1">
                <a:solidFill>
                  <a:schemeClr val="tx2"/>
                </a:solidFill>
                <a:latin typeface="Arial" panose="020B0604020202020204" pitchFamily="34" charset="0"/>
              </a:defRPr>
            </a:lvl7pPr>
            <a:lvl8pPr marL="3429000" indent="-228600" defTabSz="966788" eaLnBrk="0" fontAlgn="base" hangingPunct="0">
              <a:spcBef>
                <a:spcPct val="0"/>
              </a:spcBef>
              <a:spcAft>
                <a:spcPct val="0"/>
              </a:spcAft>
              <a:defRPr sz="2400" b="1">
                <a:solidFill>
                  <a:schemeClr val="tx2"/>
                </a:solidFill>
                <a:latin typeface="Arial" panose="020B0604020202020204" pitchFamily="34" charset="0"/>
              </a:defRPr>
            </a:lvl8pPr>
            <a:lvl9pPr marL="3886200" indent="-228600" defTabSz="966788" eaLnBrk="0" fontAlgn="base" hangingPunct="0">
              <a:spcBef>
                <a:spcPct val="0"/>
              </a:spcBef>
              <a:spcAft>
                <a:spcPct val="0"/>
              </a:spcAft>
              <a:defRPr sz="2400" b="1">
                <a:solidFill>
                  <a:schemeClr val="tx2"/>
                </a:solidFill>
                <a:latin typeface="Arial" panose="020B0604020202020204" pitchFamily="34" charset="0"/>
              </a:defRPr>
            </a:lvl9pPr>
          </a:lstStyle>
          <a:p>
            <a:fld id="{682522E2-B59D-40A3-8864-1FBA78C1B8AC}" type="slidenum">
              <a:rPr lang="en-US" altLang="en-US" sz="1300">
                <a:solidFill>
                  <a:schemeClr val="tx1"/>
                </a:solidFill>
                <a:latin typeface="Comic Sans MS" panose="030F0702030302020204" pitchFamily="66" charset="0"/>
              </a:rPr>
              <a:pPr/>
              <a:t>12</a:t>
            </a:fld>
            <a:endParaRPr lang="en-US" altLang="en-US" sz="1300">
              <a:solidFill>
                <a:schemeClr val="tx1"/>
              </a:solidFill>
              <a:latin typeface="Comic Sans MS" panose="030F0702030302020204" pitchFamily="66" charset="0"/>
            </a:endParaRPr>
          </a:p>
        </p:txBody>
      </p:sp>
    </p:spTree>
    <p:extLst>
      <p:ext uri="{BB962C8B-B14F-4D97-AF65-F5344CB8AC3E}">
        <p14:creationId xmlns:p14="http://schemas.microsoft.com/office/powerpoint/2010/main" val="222725446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a:ln/>
        </p:spPr>
      </p:sp>
      <p:sp>
        <p:nvSpPr>
          <p:cNvPr id="36867" name="Notes Placeholder 2"/>
          <p:cNvSpPr>
            <a:spLocks noGrp="1"/>
          </p:cNvSpPr>
          <p:nvPr>
            <p:ph type="body" idx="1"/>
          </p:nvPr>
        </p:nvSpPr>
        <p:spPr>
          <a:noFill/>
          <a:ln w="9525"/>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50800">
                <a:solidFill>
                  <a:srgbClr val="000000"/>
                </a:solidFill>
                <a:miter lim="800000"/>
                <a:headEnd/>
                <a:tailEnd type="none" w="med" len="lg"/>
              </a14:hiddenLine>
            </a:ext>
          </a:extLst>
        </p:spPr>
        <p:txBody>
          <a:bodyPr/>
          <a:lstStyle/>
          <a:p>
            <a:r>
              <a:rPr lang="en-US" altLang="en-US" b="1" dirty="0">
                <a:latin typeface="Arial" panose="020B0604020202020204" pitchFamily="34" charset="0"/>
              </a:rPr>
              <a:t>MA Water Skis and Surfboards </a:t>
            </a:r>
          </a:p>
          <a:p>
            <a:r>
              <a:rPr lang="en-US" altLang="en-US" dirty="0">
                <a:latin typeface="Arial" panose="020B0604020202020204" pitchFamily="34" charset="0"/>
              </a:rPr>
              <a:t>IT is illegal to tow from a PWC in MA.</a:t>
            </a:r>
          </a:p>
          <a:p>
            <a:r>
              <a:rPr lang="en-US" altLang="en-US" dirty="0">
                <a:latin typeface="Arial" panose="020B0604020202020204" pitchFamily="34" charset="0"/>
              </a:rPr>
              <a:t>No person may operate or manipulate any vessel, tow rope, or other device by which the direction or location of water skis, surfboards, or similar devices may be affected or controlled in such a way as to cause other water skis, surfboards, or similar devices, or any person thereon, to collide with or strike against any object or person.</a:t>
            </a:r>
          </a:p>
          <a:p>
            <a:r>
              <a:rPr lang="en-US" altLang="en-US" dirty="0">
                <a:latin typeface="Arial" panose="020B0604020202020204" pitchFamily="34" charset="0"/>
              </a:rPr>
              <a:t>No person may manipulate any water skis, surfboard, or similar device in a reckless or negligent manner so as to endanger the life, limb, or property of another person.</a:t>
            </a:r>
          </a:p>
          <a:p>
            <a:r>
              <a:rPr lang="en-US" altLang="en-US" dirty="0">
                <a:latin typeface="Arial" panose="020B0604020202020204" pitchFamily="34" charset="0"/>
              </a:rPr>
              <a:t>No person shall manipulate any water skis, surfboard or similar device while under the influence of alcohol or a controlled substance or drug, under the combined influence of alcohol and any controlled substance or any other drug, or while having an alcohol concentration in his or her blood .08 percent or more, by weight.</a:t>
            </a:r>
          </a:p>
          <a:p>
            <a:r>
              <a:rPr lang="en-US" altLang="en-US" dirty="0">
                <a:latin typeface="Arial" panose="020B0604020202020204" pitchFamily="34" charset="0"/>
              </a:rPr>
              <a:t>No person may operate a vessel towing a person on water skis, surfboard, or similar device, nor may any person engage in water skiing, surfboarding, or similar activity at any time between the hours from sunset to sunrise.</a:t>
            </a:r>
          </a:p>
          <a:p>
            <a:r>
              <a:rPr lang="en-US" altLang="en-US" b="1" dirty="0">
                <a:latin typeface="Arial" panose="020B0604020202020204" pitchFamily="34" charset="0"/>
              </a:rPr>
              <a:t>No person may operate a vessel towing a person on water skis, surfboard, or similar device unless:</a:t>
            </a:r>
          </a:p>
          <a:p>
            <a:r>
              <a:rPr lang="en-US" altLang="en-US" b="1" dirty="0">
                <a:latin typeface="Arial" panose="020B0604020202020204" pitchFamily="34" charset="0"/>
              </a:rPr>
              <a:t>A person at least twelve (12) years of age or older other than the operator is on board the vessel in a position to observe the progress of the person being towed. </a:t>
            </a:r>
          </a:p>
          <a:p>
            <a:endParaRPr lang="en-US" altLang="en-US" b="1" dirty="0">
              <a:latin typeface="Arial" panose="020B0604020202020204" pitchFamily="34" charset="0"/>
            </a:endParaRPr>
          </a:p>
          <a:p>
            <a:endParaRPr lang="en-US" altLang="en-US" b="1" dirty="0">
              <a:latin typeface="Arial" panose="020B0604020202020204" pitchFamily="34" charset="0"/>
            </a:endParaRPr>
          </a:p>
          <a:p>
            <a:endParaRPr lang="en-US" altLang="en-US" b="1" dirty="0">
              <a:latin typeface="Arial" panose="020B0604020202020204" pitchFamily="34" charset="0"/>
            </a:endParaRPr>
          </a:p>
          <a:p>
            <a:endParaRPr lang="en-US" altLang="en-US" b="1" dirty="0">
              <a:latin typeface="Arial" panose="020B0604020202020204" pitchFamily="34" charset="0"/>
            </a:endParaRPr>
          </a:p>
          <a:p>
            <a:endParaRPr lang="en-US" altLang="en-US" b="1" dirty="0">
              <a:latin typeface="Arial" panose="020B0604020202020204" pitchFamily="34" charset="0"/>
            </a:endParaRPr>
          </a:p>
          <a:p>
            <a:endParaRPr lang="en-US" altLang="en-US" b="1" dirty="0">
              <a:latin typeface="Arial" panose="020B0604020202020204" pitchFamily="34" charset="0"/>
            </a:endParaRPr>
          </a:p>
          <a:p>
            <a:endParaRPr lang="en-US" altLang="en-US" b="1" dirty="0">
              <a:latin typeface="Arial" panose="020B0604020202020204" pitchFamily="34" charset="0"/>
            </a:endParaRPr>
          </a:p>
        </p:txBody>
      </p:sp>
      <p:sp>
        <p:nvSpPr>
          <p:cNvPr id="36868" name="Slide Number Placeholder 3"/>
          <p:cNvSpPr>
            <a:spLocks noGrp="1"/>
          </p:cNvSpPr>
          <p:nvPr>
            <p:ph type="sldNum" sz="quarter" idx="5"/>
          </p:nvPr>
        </p:nvSpPr>
        <p:spPr>
          <a:noFill/>
          <a:ln w="9525"/>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50800">
                <a:solidFill>
                  <a:srgbClr val="000000"/>
                </a:solidFill>
                <a:miter lim="800000"/>
                <a:headEnd/>
                <a:tailEnd type="none" w="med" len="lg"/>
              </a14:hiddenLine>
            </a:ext>
          </a:extLst>
        </p:spPr>
        <p:txBody>
          <a:bodyPr/>
          <a:lstStyle>
            <a:lvl1pPr defTabSz="966788">
              <a:defRPr sz="2400" b="1">
                <a:solidFill>
                  <a:schemeClr val="tx2"/>
                </a:solidFill>
                <a:latin typeface="Arial" panose="020B0604020202020204" pitchFamily="34" charset="0"/>
              </a:defRPr>
            </a:lvl1pPr>
            <a:lvl2pPr marL="742950" indent="-285750" defTabSz="966788">
              <a:defRPr sz="2400" b="1">
                <a:solidFill>
                  <a:schemeClr val="tx2"/>
                </a:solidFill>
                <a:latin typeface="Arial" panose="020B0604020202020204" pitchFamily="34" charset="0"/>
              </a:defRPr>
            </a:lvl2pPr>
            <a:lvl3pPr marL="1143000" indent="-228600" defTabSz="966788">
              <a:defRPr sz="2400" b="1">
                <a:solidFill>
                  <a:schemeClr val="tx2"/>
                </a:solidFill>
                <a:latin typeface="Arial" panose="020B0604020202020204" pitchFamily="34" charset="0"/>
              </a:defRPr>
            </a:lvl3pPr>
            <a:lvl4pPr marL="1600200" indent="-228600" defTabSz="966788">
              <a:defRPr sz="2400" b="1">
                <a:solidFill>
                  <a:schemeClr val="tx2"/>
                </a:solidFill>
                <a:latin typeface="Arial" panose="020B0604020202020204" pitchFamily="34" charset="0"/>
              </a:defRPr>
            </a:lvl4pPr>
            <a:lvl5pPr marL="2057400" indent="-228600" defTabSz="966788">
              <a:defRPr sz="2400" b="1">
                <a:solidFill>
                  <a:schemeClr val="tx2"/>
                </a:solidFill>
                <a:latin typeface="Arial" panose="020B0604020202020204" pitchFamily="34" charset="0"/>
              </a:defRPr>
            </a:lvl5pPr>
            <a:lvl6pPr marL="2514600" indent="-228600" defTabSz="966788" eaLnBrk="0" fontAlgn="base" hangingPunct="0">
              <a:spcBef>
                <a:spcPct val="0"/>
              </a:spcBef>
              <a:spcAft>
                <a:spcPct val="0"/>
              </a:spcAft>
              <a:defRPr sz="2400" b="1">
                <a:solidFill>
                  <a:schemeClr val="tx2"/>
                </a:solidFill>
                <a:latin typeface="Arial" panose="020B0604020202020204" pitchFamily="34" charset="0"/>
              </a:defRPr>
            </a:lvl6pPr>
            <a:lvl7pPr marL="2971800" indent="-228600" defTabSz="966788" eaLnBrk="0" fontAlgn="base" hangingPunct="0">
              <a:spcBef>
                <a:spcPct val="0"/>
              </a:spcBef>
              <a:spcAft>
                <a:spcPct val="0"/>
              </a:spcAft>
              <a:defRPr sz="2400" b="1">
                <a:solidFill>
                  <a:schemeClr val="tx2"/>
                </a:solidFill>
                <a:latin typeface="Arial" panose="020B0604020202020204" pitchFamily="34" charset="0"/>
              </a:defRPr>
            </a:lvl7pPr>
            <a:lvl8pPr marL="3429000" indent="-228600" defTabSz="966788" eaLnBrk="0" fontAlgn="base" hangingPunct="0">
              <a:spcBef>
                <a:spcPct val="0"/>
              </a:spcBef>
              <a:spcAft>
                <a:spcPct val="0"/>
              </a:spcAft>
              <a:defRPr sz="2400" b="1">
                <a:solidFill>
                  <a:schemeClr val="tx2"/>
                </a:solidFill>
                <a:latin typeface="Arial" panose="020B0604020202020204" pitchFamily="34" charset="0"/>
              </a:defRPr>
            </a:lvl8pPr>
            <a:lvl9pPr marL="3886200" indent="-228600" defTabSz="966788" eaLnBrk="0" fontAlgn="base" hangingPunct="0">
              <a:spcBef>
                <a:spcPct val="0"/>
              </a:spcBef>
              <a:spcAft>
                <a:spcPct val="0"/>
              </a:spcAft>
              <a:defRPr sz="2400" b="1">
                <a:solidFill>
                  <a:schemeClr val="tx2"/>
                </a:solidFill>
                <a:latin typeface="Arial" panose="020B0604020202020204" pitchFamily="34" charset="0"/>
              </a:defRPr>
            </a:lvl9pPr>
          </a:lstStyle>
          <a:p>
            <a:fld id="{682522E2-B59D-40A3-8864-1FBA78C1B8AC}" type="slidenum">
              <a:rPr lang="en-US" altLang="en-US" sz="1300">
                <a:solidFill>
                  <a:schemeClr val="tx1"/>
                </a:solidFill>
                <a:latin typeface="Comic Sans MS" panose="030F0702030302020204" pitchFamily="66" charset="0"/>
              </a:rPr>
              <a:pPr/>
              <a:t>13</a:t>
            </a:fld>
            <a:endParaRPr lang="en-US" altLang="en-US" sz="1300">
              <a:solidFill>
                <a:schemeClr val="tx1"/>
              </a:solidFill>
              <a:latin typeface="Comic Sans MS" panose="030F0702030302020204" pitchFamily="66" charset="0"/>
            </a:endParaRPr>
          </a:p>
        </p:txBody>
      </p:sp>
    </p:spTree>
    <p:extLst>
      <p:ext uri="{BB962C8B-B14F-4D97-AF65-F5344CB8AC3E}">
        <p14:creationId xmlns:p14="http://schemas.microsoft.com/office/powerpoint/2010/main" val="263571298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a:ln/>
        </p:spPr>
      </p:sp>
      <p:sp>
        <p:nvSpPr>
          <p:cNvPr id="41987" name="Notes Placeholder 2"/>
          <p:cNvSpPr>
            <a:spLocks noGrp="1"/>
          </p:cNvSpPr>
          <p:nvPr>
            <p:ph type="body" idx="1"/>
          </p:nvPr>
        </p:nvSpPr>
        <p:spPr>
          <a:noFill/>
          <a:ln w="9525"/>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50800">
                <a:solidFill>
                  <a:srgbClr val="000000"/>
                </a:solidFill>
                <a:miter lim="800000"/>
                <a:headEnd/>
                <a:tailEnd type="none" w="med" len="lg"/>
              </a14:hiddenLine>
            </a:ext>
          </a:extLst>
        </p:spPr>
        <p:txBody>
          <a:bodyPr/>
          <a:lstStyle/>
          <a:p>
            <a:r>
              <a:rPr lang="en-US" altLang="en-US" b="1" dirty="0">
                <a:latin typeface="Arial" panose="020B0604020202020204" pitchFamily="34" charset="0"/>
              </a:rPr>
              <a:t>Signaling Devices</a:t>
            </a:r>
          </a:p>
          <a:p>
            <a:endParaRPr lang="en-US" altLang="en-US" dirty="0">
              <a:latin typeface="Arial" panose="020B0604020202020204" pitchFamily="34" charset="0"/>
            </a:endParaRPr>
          </a:p>
        </p:txBody>
      </p:sp>
      <p:sp>
        <p:nvSpPr>
          <p:cNvPr id="41988" name="Slide Number Placeholder 3"/>
          <p:cNvSpPr>
            <a:spLocks noGrp="1"/>
          </p:cNvSpPr>
          <p:nvPr>
            <p:ph type="sldNum" sz="quarter" idx="5"/>
          </p:nvPr>
        </p:nvSpPr>
        <p:spPr>
          <a:noFill/>
          <a:ln w="9525"/>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50800">
                <a:solidFill>
                  <a:srgbClr val="000000"/>
                </a:solidFill>
                <a:miter lim="800000"/>
                <a:headEnd/>
                <a:tailEnd type="none" w="med" len="lg"/>
              </a14:hiddenLine>
            </a:ext>
          </a:extLst>
        </p:spPr>
        <p:txBody>
          <a:bodyPr/>
          <a:lstStyle>
            <a:lvl1pPr defTabSz="966788">
              <a:defRPr sz="2400" b="1">
                <a:solidFill>
                  <a:schemeClr val="tx2"/>
                </a:solidFill>
                <a:latin typeface="Arial" panose="020B0604020202020204" pitchFamily="34" charset="0"/>
              </a:defRPr>
            </a:lvl1pPr>
            <a:lvl2pPr marL="742950" indent="-285750" defTabSz="966788">
              <a:defRPr sz="2400" b="1">
                <a:solidFill>
                  <a:schemeClr val="tx2"/>
                </a:solidFill>
                <a:latin typeface="Arial" panose="020B0604020202020204" pitchFamily="34" charset="0"/>
              </a:defRPr>
            </a:lvl2pPr>
            <a:lvl3pPr marL="1143000" indent="-228600" defTabSz="966788">
              <a:defRPr sz="2400" b="1">
                <a:solidFill>
                  <a:schemeClr val="tx2"/>
                </a:solidFill>
                <a:latin typeface="Arial" panose="020B0604020202020204" pitchFamily="34" charset="0"/>
              </a:defRPr>
            </a:lvl3pPr>
            <a:lvl4pPr marL="1600200" indent="-228600" defTabSz="966788">
              <a:defRPr sz="2400" b="1">
                <a:solidFill>
                  <a:schemeClr val="tx2"/>
                </a:solidFill>
                <a:latin typeface="Arial" panose="020B0604020202020204" pitchFamily="34" charset="0"/>
              </a:defRPr>
            </a:lvl4pPr>
            <a:lvl5pPr marL="2057400" indent="-228600" defTabSz="966788">
              <a:defRPr sz="2400" b="1">
                <a:solidFill>
                  <a:schemeClr val="tx2"/>
                </a:solidFill>
                <a:latin typeface="Arial" panose="020B0604020202020204" pitchFamily="34" charset="0"/>
              </a:defRPr>
            </a:lvl5pPr>
            <a:lvl6pPr marL="2514600" indent="-228600" defTabSz="966788" eaLnBrk="0" fontAlgn="base" hangingPunct="0">
              <a:spcBef>
                <a:spcPct val="0"/>
              </a:spcBef>
              <a:spcAft>
                <a:spcPct val="0"/>
              </a:spcAft>
              <a:defRPr sz="2400" b="1">
                <a:solidFill>
                  <a:schemeClr val="tx2"/>
                </a:solidFill>
                <a:latin typeface="Arial" panose="020B0604020202020204" pitchFamily="34" charset="0"/>
              </a:defRPr>
            </a:lvl6pPr>
            <a:lvl7pPr marL="2971800" indent="-228600" defTabSz="966788" eaLnBrk="0" fontAlgn="base" hangingPunct="0">
              <a:spcBef>
                <a:spcPct val="0"/>
              </a:spcBef>
              <a:spcAft>
                <a:spcPct val="0"/>
              </a:spcAft>
              <a:defRPr sz="2400" b="1">
                <a:solidFill>
                  <a:schemeClr val="tx2"/>
                </a:solidFill>
                <a:latin typeface="Arial" panose="020B0604020202020204" pitchFamily="34" charset="0"/>
              </a:defRPr>
            </a:lvl7pPr>
            <a:lvl8pPr marL="3429000" indent="-228600" defTabSz="966788" eaLnBrk="0" fontAlgn="base" hangingPunct="0">
              <a:spcBef>
                <a:spcPct val="0"/>
              </a:spcBef>
              <a:spcAft>
                <a:spcPct val="0"/>
              </a:spcAft>
              <a:defRPr sz="2400" b="1">
                <a:solidFill>
                  <a:schemeClr val="tx2"/>
                </a:solidFill>
                <a:latin typeface="Arial" panose="020B0604020202020204" pitchFamily="34" charset="0"/>
              </a:defRPr>
            </a:lvl8pPr>
            <a:lvl9pPr marL="3886200" indent="-228600" defTabSz="966788" eaLnBrk="0" fontAlgn="base" hangingPunct="0">
              <a:spcBef>
                <a:spcPct val="0"/>
              </a:spcBef>
              <a:spcAft>
                <a:spcPct val="0"/>
              </a:spcAft>
              <a:defRPr sz="2400" b="1">
                <a:solidFill>
                  <a:schemeClr val="tx2"/>
                </a:solidFill>
                <a:latin typeface="Arial" panose="020B0604020202020204" pitchFamily="34" charset="0"/>
              </a:defRPr>
            </a:lvl9pPr>
          </a:lstStyle>
          <a:p>
            <a:fld id="{C1502E1A-7B40-4B64-AE30-DAD8B8A0F905}" type="slidenum">
              <a:rPr lang="en-US" altLang="en-US" sz="1300">
                <a:solidFill>
                  <a:schemeClr val="tx1"/>
                </a:solidFill>
                <a:latin typeface="Comic Sans MS" panose="030F0702030302020204" pitchFamily="66" charset="0"/>
              </a:rPr>
              <a:pPr/>
              <a:t>14</a:t>
            </a:fld>
            <a:endParaRPr lang="en-US" altLang="en-US" sz="1300">
              <a:solidFill>
                <a:schemeClr val="tx1"/>
              </a:solidFill>
              <a:latin typeface="Comic Sans MS" panose="030F0702030302020204" pitchFamily="66" charset="0"/>
            </a:endParaRPr>
          </a:p>
        </p:txBody>
      </p:sp>
    </p:spTree>
    <p:extLst>
      <p:ext uri="{BB962C8B-B14F-4D97-AF65-F5344CB8AC3E}">
        <p14:creationId xmlns:p14="http://schemas.microsoft.com/office/powerpoint/2010/main" val="47787013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p:cNvSpPr>
            <a:spLocks noGrp="1" noRot="1" noChangeAspect="1" noTextEdit="1"/>
          </p:cNvSpPr>
          <p:nvPr>
            <p:ph type="sldImg"/>
          </p:nvPr>
        </p:nvSpPr>
        <p:spPr>
          <a:ln/>
        </p:spPr>
      </p:sp>
      <p:sp>
        <p:nvSpPr>
          <p:cNvPr id="43011" name="Notes Placeholder 2"/>
          <p:cNvSpPr>
            <a:spLocks noGrp="1"/>
          </p:cNvSpPr>
          <p:nvPr>
            <p:ph type="body" idx="1"/>
          </p:nvPr>
        </p:nvSpPr>
        <p:spPr>
          <a:noFill/>
          <a:ln w="9525"/>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type="none" w="med" len="lg"/>
              </a14:hiddenLine>
            </a:ext>
          </a:extLst>
        </p:spPr>
        <p:txBody>
          <a:bodyPr/>
          <a:lstStyle/>
          <a:p>
            <a:r>
              <a:rPr lang="en-US" altLang="en-US" b="1" dirty="0">
                <a:latin typeface="Arial" panose="020B0604020202020204" pitchFamily="34" charset="0"/>
              </a:rPr>
              <a:t>MARINE SANITATION DEVICES</a:t>
            </a:r>
            <a:endParaRPr lang="en-US" altLang="en-US" dirty="0">
              <a:latin typeface="Arial" panose="020B0604020202020204" pitchFamily="34" charset="0"/>
            </a:endParaRPr>
          </a:p>
          <a:p>
            <a:r>
              <a:rPr lang="en-US" altLang="en-US" dirty="0">
                <a:latin typeface="Arial" panose="020B0604020202020204" pitchFamily="34" charset="0"/>
              </a:rPr>
              <a:t>Motorboats with marine toilets are not allowed on public waters unless the toilet is equipped with a Type I, II or III marine sanitation device (MSD.) Type I and II MSDs chemically treat sewage. Type III MSDs are holding tanks for raw sewage.</a:t>
            </a:r>
          </a:p>
          <a:p>
            <a:r>
              <a:rPr lang="en-US" altLang="en-US" b="1" dirty="0">
                <a:latin typeface="Arial" panose="020B0604020202020204" pitchFamily="34" charset="0"/>
              </a:rPr>
              <a:t>Raw sewage shall not be discharged in any public waters</a:t>
            </a:r>
            <a:r>
              <a:rPr lang="en-US" altLang="en-US" dirty="0">
                <a:latin typeface="Arial" panose="020B0604020202020204" pitchFamily="34" charset="0"/>
              </a:rPr>
              <a:t>. Type I and II MSDs must be sealed or locked while the vessel is on “no discharge” waters.</a:t>
            </a:r>
          </a:p>
          <a:p>
            <a:endParaRPr lang="en-US" altLang="en-US" dirty="0">
              <a:latin typeface="Arial" panose="020B0604020202020204" pitchFamily="34" charset="0"/>
            </a:endParaRPr>
          </a:p>
        </p:txBody>
      </p:sp>
      <p:sp>
        <p:nvSpPr>
          <p:cNvPr id="43012" name="Slide Number Placeholder 3"/>
          <p:cNvSpPr>
            <a:spLocks noGrp="1"/>
          </p:cNvSpPr>
          <p:nvPr>
            <p:ph type="sldNum" sz="quarter" idx="5"/>
          </p:nvPr>
        </p:nvSpPr>
        <p:spPr>
          <a:noFill/>
          <a:ln w="9525"/>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type="none" w="med" len="lg"/>
              </a14:hiddenLine>
            </a:ext>
          </a:extLst>
        </p:spPr>
        <p:txBody>
          <a:bodyPr/>
          <a:lstStyle>
            <a:lvl1pPr defTabSz="965200">
              <a:defRPr sz="2400" b="1">
                <a:solidFill>
                  <a:schemeClr val="tx2"/>
                </a:solidFill>
                <a:latin typeface="Arial" panose="020B0604020202020204" pitchFamily="34" charset="0"/>
              </a:defRPr>
            </a:lvl1pPr>
            <a:lvl2pPr marL="742950" indent="-285750" defTabSz="965200">
              <a:defRPr sz="2400" b="1">
                <a:solidFill>
                  <a:schemeClr val="tx2"/>
                </a:solidFill>
                <a:latin typeface="Arial" panose="020B0604020202020204" pitchFamily="34" charset="0"/>
              </a:defRPr>
            </a:lvl2pPr>
            <a:lvl3pPr marL="1143000" indent="-228600" defTabSz="965200">
              <a:defRPr sz="2400" b="1">
                <a:solidFill>
                  <a:schemeClr val="tx2"/>
                </a:solidFill>
                <a:latin typeface="Arial" panose="020B0604020202020204" pitchFamily="34" charset="0"/>
              </a:defRPr>
            </a:lvl3pPr>
            <a:lvl4pPr marL="1600200" indent="-228600" defTabSz="965200">
              <a:defRPr sz="2400" b="1">
                <a:solidFill>
                  <a:schemeClr val="tx2"/>
                </a:solidFill>
                <a:latin typeface="Arial" panose="020B0604020202020204" pitchFamily="34" charset="0"/>
              </a:defRPr>
            </a:lvl4pPr>
            <a:lvl5pPr marL="2057400" indent="-228600" defTabSz="965200">
              <a:defRPr sz="2400" b="1">
                <a:solidFill>
                  <a:schemeClr val="tx2"/>
                </a:solidFill>
                <a:latin typeface="Arial" panose="020B0604020202020204" pitchFamily="34" charset="0"/>
              </a:defRPr>
            </a:lvl5pPr>
            <a:lvl6pPr marL="2514600" indent="-228600" defTabSz="965200" eaLnBrk="0" fontAlgn="base" hangingPunct="0">
              <a:spcBef>
                <a:spcPct val="0"/>
              </a:spcBef>
              <a:spcAft>
                <a:spcPct val="0"/>
              </a:spcAft>
              <a:defRPr sz="2400" b="1">
                <a:solidFill>
                  <a:schemeClr val="tx2"/>
                </a:solidFill>
                <a:latin typeface="Arial" panose="020B0604020202020204" pitchFamily="34" charset="0"/>
              </a:defRPr>
            </a:lvl6pPr>
            <a:lvl7pPr marL="2971800" indent="-228600" defTabSz="965200" eaLnBrk="0" fontAlgn="base" hangingPunct="0">
              <a:spcBef>
                <a:spcPct val="0"/>
              </a:spcBef>
              <a:spcAft>
                <a:spcPct val="0"/>
              </a:spcAft>
              <a:defRPr sz="2400" b="1">
                <a:solidFill>
                  <a:schemeClr val="tx2"/>
                </a:solidFill>
                <a:latin typeface="Arial" panose="020B0604020202020204" pitchFamily="34" charset="0"/>
              </a:defRPr>
            </a:lvl7pPr>
            <a:lvl8pPr marL="3429000" indent="-228600" defTabSz="965200" eaLnBrk="0" fontAlgn="base" hangingPunct="0">
              <a:spcBef>
                <a:spcPct val="0"/>
              </a:spcBef>
              <a:spcAft>
                <a:spcPct val="0"/>
              </a:spcAft>
              <a:defRPr sz="2400" b="1">
                <a:solidFill>
                  <a:schemeClr val="tx2"/>
                </a:solidFill>
                <a:latin typeface="Arial" panose="020B0604020202020204" pitchFamily="34" charset="0"/>
              </a:defRPr>
            </a:lvl8pPr>
            <a:lvl9pPr marL="3886200" indent="-228600" defTabSz="965200" eaLnBrk="0" fontAlgn="base" hangingPunct="0">
              <a:spcBef>
                <a:spcPct val="0"/>
              </a:spcBef>
              <a:spcAft>
                <a:spcPct val="0"/>
              </a:spcAft>
              <a:defRPr sz="2400" b="1">
                <a:solidFill>
                  <a:schemeClr val="tx2"/>
                </a:solidFill>
                <a:latin typeface="Arial" panose="020B0604020202020204" pitchFamily="34" charset="0"/>
              </a:defRPr>
            </a:lvl9pPr>
          </a:lstStyle>
          <a:p>
            <a:fld id="{B985CCC6-CF94-4656-8327-5266F9109F83}" type="slidenum">
              <a:rPr lang="en-US" altLang="en-US" sz="1300">
                <a:solidFill>
                  <a:srgbClr val="000000"/>
                </a:solidFill>
                <a:latin typeface="Comic Sans MS" panose="030F0702030302020204" pitchFamily="66" charset="0"/>
              </a:rPr>
              <a:pPr/>
              <a:t>15</a:t>
            </a:fld>
            <a:endParaRPr lang="en-US" altLang="en-US" sz="1300">
              <a:solidFill>
                <a:srgbClr val="000000"/>
              </a:solidFill>
              <a:latin typeface="Comic Sans MS" panose="030F0702030302020204" pitchFamily="66" charset="0"/>
            </a:endParaRPr>
          </a:p>
        </p:txBody>
      </p:sp>
    </p:spTree>
    <p:extLst>
      <p:ext uri="{BB962C8B-B14F-4D97-AF65-F5344CB8AC3E}">
        <p14:creationId xmlns:p14="http://schemas.microsoft.com/office/powerpoint/2010/main" val="225107567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a:ln/>
        </p:spPr>
      </p:sp>
      <p:sp>
        <p:nvSpPr>
          <p:cNvPr id="44035" name="Notes Placeholder 2"/>
          <p:cNvSpPr>
            <a:spLocks noGrp="1"/>
          </p:cNvSpPr>
          <p:nvPr>
            <p:ph type="body" idx="1"/>
          </p:nvPr>
        </p:nvSpPr>
        <p:spPr>
          <a:noFill/>
          <a:ln w="9525"/>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type="none" w="med" len="lg"/>
              </a14:hiddenLine>
            </a:ext>
          </a:extLst>
        </p:spPr>
        <p:txBody>
          <a:bodyPr/>
          <a:lstStyle/>
          <a:p>
            <a:r>
              <a:rPr lang="en-US" altLang="en-US">
                <a:latin typeface="Arial" panose="020B0604020202020204" pitchFamily="34" charset="0"/>
              </a:rPr>
              <a:t>No trash, garbage or waste overboard in waters of USA.  This or similarly worded decal is to be applied to boats 26 feet and longer as reminder to not pollute.  Applies to all boaters.</a:t>
            </a:r>
          </a:p>
          <a:p>
            <a:endParaRPr lang="en-US" altLang="en-US">
              <a:latin typeface="Arial" panose="020B0604020202020204" pitchFamily="34" charset="0"/>
            </a:endParaRPr>
          </a:p>
        </p:txBody>
      </p:sp>
      <p:sp>
        <p:nvSpPr>
          <p:cNvPr id="44036" name="Slide Number Placeholder 3"/>
          <p:cNvSpPr>
            <a:spLocks noGrp="1"/>
          </p:cNvSpPr>
          <p:nvPr>
            <p:ph type="sldNum" sz="quarter" idx="5"/>
          </p:nvPr>
        </p:nvSpPr>
        <p:spPr>
          <a:noFill/>
          <a:ln w="9525"/>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50800">
                <a:solidFill>
                  <a:srgbClr val="000000"/>
                </a:solidFill>
                <a:miter lim="800000"/>
                <a:headEnd/>
                <a:tailEnd type="none" w="med" len="lg"/>
              </a14:hiddenLine>
            </a:ext>
          </a:extLst>
        </p:spPr>
        <p:txBody>
          <a:bodyPr/>
          <a:lstStyle>
            <a:lvl1pPr defTabSz="966788">
              <a:defRPr sz="2400" b="1">
                <a:solidFill>
                  <a:schemeClr val="tx2"/>
                </a:solidFill>
                <a:latin typeface="Arial" panose="020B0604020202020204" pitchFamily="34" charset="0"/>
              </a:defRPr>
            </a:lvl1pPr>
            <a:lvl2pPr marL="742950" indent="-285750" defTabSz="966788">
              <a:defRPr sz="2400" b="1">
                <a:solidFill>
                  <a:schemeClr val="tx2"/>
                </a:solidFill>
                <a:latin typeface="Arial" panose="020B0604020202020204" pitchFamily="34" charset="0"/>
              </a:defRPr>
            </a:lvl2pPr>
            <a:lvl3pPr marL="1143000" indent="-228600" defTabSz="966788">
              <a:defRPr sz="2400" b="1">
                <a:solidFill>
                  <a:schemeClr val="tx2"/>
                </a:solidFill>
                <a:latin typeface="Arial" panose="020B0604020202020204" pitchFamily="34" charset="0"/>
              </a:defRPr>
            </a:lvl3pPr>
            <a:lvl4pPr marL="1600200" indent="-228600" defTabSz="966788">
              <a:defRPr sz="2400" b="1">
                <a:solidFill>
                  <a:schemeClr val="tx2"/>
                </a:solidFill>
                <a:latin typeface="Arial" panose="020B0604020202020204" pitchFamily="34" charset="0"/>
              </a:defRPr>
            </a:lvl4pPr>
            <a:lvl5pPr marL="2057400" indent="-228600" defTabSz="966788">
              <a:defRPr sz="2400" b="1">
                <a:solidFill>
                  <a:schemeClr val="tx2"/>
                </a:solidFill>
                <a:latin typeface="Arial" panose="020B0604020202020204" pitchFamily="34" charset="0"/>
              </a:defRPr>
            </a:lvl5pPr>
            <a:lvl6pPr marL="2514600" indent="-228600" defTabSz="966788" eaLnBrk="0" fontAlgn="base" hangingPunct="0">
              <a:spcBef>
                <a:spcPct val="0"/>
              </a:spcBef>
              <a:spcAft>
                <a:spcPct val="0"/>
              </a:spcAft>
              <a:defRPr sz="2400" b="1">
                <a:solidFill>
                  <a:schemeClr val="tx2"/>
                </a:solidFill>
                <a:latin typeface="Arial" panose="020B0604020202020204" pitchFamily="34" charset="0"/>
              </a:defRPr>
            </a:lvl6pPr>
            <a:lvl7pPr marL="2971800" indent="-228600" defTabSz="966788" eaLnBrk="0" fontAlgn="base" hangingPunct="0">
              <a:spcBef>
                <a:spcPct val="0"/>
              </a:spcBef>
              <a:spcAft>
                <a:spcPct val="0"/>
              </a:spcAft>
              <a:defRPr sz="2400" b="1">
                <a:solidFill>
                  <a:schemeClr val="tx2"/>
                </a:solidFill>
                <a:latin typeface="Arial" panose="020B0604020202020204" pitchFamily="34" charset="0"/>
              </a:defRPr>
            </a:lvl7pPr>
            <a:lvl8pPr marL="3429000" indent="-228600" defTabSz="966788" eaLnBrk="0" fontAlgn="base" hangingPunct="0">
              <a:spcBef>
                <a:spcPct val="0"/>
              </a:spcBef>
              <a:spcAft>
                <a:spcPct val="0"/>
              </a:spcAft>
              <a:defRPr sz="2400" b="1">
                <a:solidFill>
                  <a:schemeClr val="tx2"/>
                </a:solidFill>
                <a:latin typeface="Arial" panose="020B0604020202020204" pitchFamily="34" charset="0"/>
              </a:defRPr>
            </a:lvl8pPr>
            <a:lvl9pPr marL="3886200" indent="-228600" defTabSz="966788" eaLnBrk="0" fontAlgn="base" hangingPunct="0">
              <a:spcBef>
                <a:spcPct val="0"/>
              </a:spcBef>
              <a:spcAft>
                <a:spcPct val="0"/>
              </a:spcAft>
              <a:defRPr sz="2400" b="1">
                <a:solidFill>
                  <a:schemeClr val="tx2"/>
                </a:solidFill>
                <a:latin typeface="Arial" panose="020B0604020202020204" pitchFamily="34" charset="0"/>
              </a:defRPr>
            </a:lvl9pPr>
          </a:lstStyle>
          <a:p>
            <a:fld id="{EEFD45C5-DF16-4151-84E5-601346C1AB4F}" type="slidenum">
              <a:rPr lang="en-US" altLang="en-US" sz="1300">
                <a:solidFill>
                  <a:schemeClr val="tx1"/>
                </a:solidFill>
                <a:latin typeface="Comic Sans MS" panose="030F0702030302020204" pitchFamily="66" charset="0"/>
              </a:rPr>
              <a:pPr/>
              <a:t>16</a:t>
            </a:fld>
            <a:endParaRPr lang="en-US" altLang="en-US" sz="1300">
              <a:solidFill>
                <a:schemeClr val="tx1"/>
              </a:solidFill>
              <a:latin typeface="Comic Sans MS" panose="030F0702030302020204" pitchFamily="66" charset="0"/>
            </a:endParaRPr>
          </a:p>
        </p:txBody>
      </p:sp>
    </p:spTree>
    <p:extLst>
      <p:ext uri="{BB962C8B-B14F-4D97-AF65-F5344CB8AC3E}">
        <p14:creationId xmlns:p14="http://schemas.microsoft.com/office/powerpoint/2010/main" val="122956844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1031"/>
          <p:cNvSpPr>
            <a:spLocks noGrp="1" noChangeArrowheads="1"/>
          </p:cNvSpPr>
          <p:nvPr>
            <p:ph type="sldNum" sz="quarter" idx="5"/>
          </p:nvPr>
        </p:nvSpPr>
        <p:spPr>
          <a:noFill/>
          <a:ln w="9525"/>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50800">
                <a:solidFill>
                  <a:srgbClr val="000000"/>
                </a:solidFill>
                <a:miter lim="800000"/>
                <a:headEnd/>
                <a:tailEnd type="none" w="med" len="lg"/>
              </a14:hiddenLine>
            </a:ext>
          </a:extLst>
        </p:spPr>
        <p:txBody>
          <a:bodyPr/>
          <a:lstStyle>
            <a:lvl1pPr defTabSz="966788">
              <a:defRPr sz="2400" b="1">
                <a:solidFill>
                  <a:schemeClr val="tx2"/>
                </a:solidFill>
                <a:latin typeface="Arial" panose="020B0604020202020204" pitchFamily="34" charset="0"/>
              </a:defRPr>
            </a:lvl1pPr>
            <a:lvl2pPr marL="742950" indent="-285750" defTabSz="966788">
              <a:defRPr sz="2400" b="1">
                <a:solidFill>
                  <a:schemeClr val="tx2"/>
                </a:solidFill>
                <a:latin typeface="Arial" panose="020B0604020202020204" pitchFamily="34" charset="0"/>
              </a:defRPr>
            </a:lvl2pPr>
            <a:lvl3pPr marL="1143000" indent="-228600" defTabSz="966788">
              <a:defRPr sz="2400" b="1">
                <a:solidFill>
                  <a:schemeClr val="tx2"/>
                </a:solidFill>
                <a:latin typeface="Arial" panose="020B0604020202020204" pitchFamily="34" charset="0"/>
              </a:defRPr>
            </a:lvl3pPr>
            <a:lvl4pPr marL="1600200" indent="-228600" defTabSz="966788">
              <a:defRPr sz="2400" b="1">
                <a:solidFill>
                  <a:schemeClr val="tx2"/>
                </a:solidFill>
                <a:latin typeface="Arial" panose="020B0604020202020204" pitchFamily="34" charset="0"/>
              </a:defRPr>
            </a:lvl4pPr>
            <a:lvl5pPr marL="2057400" indent="-228600" defTabSz="966788">
              <a:defRPr sz="2400" b="1">
                <a:solidFill>
                  <a:schemeClr val="tx2"/>
                </a:solidFill>
                <a:latin typeface="Arial" panose="020B0604020202020204" pitchFamily="34" charset="0"/>
              </a:defRPr>
            </a:lvl5pPr>
            <a:lvl6pPr marL="2514600" indent="-228600" defTabSz="966788" eaLnBrk="0" fontAlgn="base" hangingPunct="0">
              <a:spcBef>
                <a:spcPct val="0"/>
              </a:spcBef>
              <a:spcAft>
                <a:spcPct val="0"/>
              </a:spcAft>
              <a:defRPr sz="2400" b="1">
                <a:solidFill>
                  <a:schemeClr val="tx2"/>
                </a:solidFill>
                <a:latin typeface="Arial" panose="020B0604020202020204" pitchFamily="34" charset="0"/>
              </a:defRPr>
            </a:lvl6pPr>
            <a:lvl7pPr marL="2971800" indent="-228600" defTabSz="966788" eaLnBrk="0" fontAlgn="base" hangingPunct="0">
              <a:spcBef>
                <a:spcPct val="0"/>
              </a:spcBef>
              <a:spcAft>
                <a:spcPct val="0"/>
              </a:spcAft>
              <a:defRPr sz="2400" b="1">
                <a:solidFill>
                  <a:schemeClr val="tx2"/>
                </a:solidFill>
                <a:latin typeface="Arial" panose="020B0604020202020204" pitchFamily="34" charset="0"/>
              </a:defRPr>
            </a:lvl7pPr>
            <a:lvl8pPr marL="3429000" indent="-228600" defTabSz="966788" eaLnBrk="0" fontAlgn="base" hangingPunct="0">
              <a:spcBef>
                <a:spcPct val="0"/>
              </a:spcBef>
              <a:spcAft>
                <a:spcPct val="0"/>
              </a:spcAft>
              <a:defRPr sz="2400" b="1">
                <a:solidFill>
                  <a:schemeClr val="tx2"/>
                </a:solidFill>
                <a:latin typeface="Arial" panose="020B0604020202020204" pitchFamily="34" charset="0"/>
              </a:defRPr>
            </a:lvl8pPr>
            <a:lvl9pPr marL="3886200" indent="-228600" defTabSz="966788" eaLnBrk="0" fontAlgn="base" hangingPunct="0">
              <a:spcBef>
                <a:spcPct val="0"/>
              </a:spcBef>
              <a:spcAft>
                <a:spcPct val="0"/>
              </a:spcAft>
              <a:defRPr sz="2400" b="1">
                <a:solidFill>
                  <a:schemeClr val="tx2"/>
                </a:solidFill>
                <a:latin typeface="Arial" panose="020B0604020202020204" pitchFamily="34" charset="0"/>
              </a:defRPr>
            </a:lvl9pPr>
          </a:lstStyle>
          <a:p>
            <a:fld id="{AFAE8C00-85E1-4A0B-A7DC-D8F296C97F74}" type="slidenum">
              <a:rPr lang="en-US" altLang="en-US" sz="1300">
                <a:solidFill>
                  <a:srgbClr val="000000"/>
                </a:solidFill>
                <a:latin typeface="Comic Sans MS" panose="030F0702030302020204" pitchFamily="66" charset="0"/>
              </a:rPr>
              <a:pPr/>
              <a:t>17</a:t>
            </a:fld>
            <a:endParaRPr lang="en-US" altLang="en-US" sz="1300">
              <a:solidFill>
                <a:srgbClr val="000000"/>
              </a:solidFill>
              <a:latin typeface="Comic Sans MS" panose="030F0702030302020204" pitchFamily="66" charset="0"/>
            </a:endParaRPr>
          </a:p>
        </p:txBody>
      </p:sp>
      <p:sp>
        <p:nvSpPr>
          <p:cNvPr id="45059" name="Rectangle 2"/>
          <p:cNvSpPr>
            <a:spLocks noGrp="1" noRot="1" noChangeAspect="1" noChangeArrowheads="1" noTextEdit="1"/>
          </p:cNvSpPr>
          <p:nvPr>
            <p:ph type="sldImg"/>
          </p:nvPr>
        </p:nvSpPr>
        <p:spPr>
          <a:ln/>
        </p:spPr>
      </p:sp>
      <p:sp>
        <p:nvSpPr>
          <p:cNvPr id="45060" name="Rectangle 3"/>
          <p:cNvSpPr>
            <a:spLocks noGrp="1" noChangeArrowheads="1"/>
          </p:cNvSpPr>
          <p:nvPr>
            <p:ph type="body" idx="1"/>
          </p:nvPr>
        </p:nvSpPr>
        <p:spPr>
          <a:noFill/>
          <a:ln w="9525"/>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type="none" w="med" len="lg"/>
              </a14:hiddenLine>
            </a:ext>
          </a:extLst>
        </p:spPr>
        <p:txBody>
          <a:bodyPr/>
          <a:lstStyle/>
          <a:p>
            <a:pPr algn="ctr"/>
            <a:r>
              <a:rPr lang="en-US" altLang="en-US" b="1" dirty="0">
                <a:latin typeface="Arial" panose="020B0604020202020204" pitchFamily="34" charset="0"/>
              </a:rPr>
              <a:t>Diving/Snorkeling Flags</a:t>
            </a:r>
          </a:p>
          <a:p>
            <a:r>
              <a:rPr lang="en-US" altLang="en-US" dirty="0">
                <a:latin typeface="Arial" panose="020B0604020202020204" pitchFamily="34" charset="0"/>
              </a:rPr>
              <a:t>“Diver down flag” shall be a red field of not less than 10 inches x 10 inches dimension with a white diagonal stripe not less than 1-1/2 inches wide running upper left to lower right. The flag shall be displayed at all times and be affixed to a separate flotation device. No such flag shall be attached to any navigational device or placed so as to obstruct boat traffic. Divers must come up within 100 feet of flag. All powerboats will remain a minimum distance of 100 feet away from the marker flag. The top of the flag shall be at least 3 feet above the surface of the water.</a:t>
            </a:r>
          </a:p>
          <a:p>
            <a:endParaRPr lang="en-US" altLang="en-US" b="1" dirty="0">
              <a:latin typeface="Arial" panose="020B0604020202020204" pitchFamily="34" charset="0"/>
            </a:endParaRPr>
          </a:p>
          <a:p>
            <a:r>
              <a:rPr lang="en-US" altLang="en-US" dirty="0">
                <a:latin typeface="Arial" panose="020B0604020202020204" pitchFamily="34" charset="0"/>
              </a:rPr>
              <a:t>Navigation Rules and Regulations regarding diving operations.</a:t>
            </a:r>
          </a:p>
          <a:p>
            <a:r>
              <a:rPr lang="en-US" altLang="en-US" dirty="0">
                <a:latin typeface="Arial" panose="020B0604020202020204" pitchFamily="34" charset="0"/>
              </a:rPr>
              <a:t>	Alfa Flag. Whenever the size of the vessel engaged in diving operations makes it impractical to exhibit all lights and shapes prescribed in paragraph (d) of Rule 27, as appropriate, the following instead shall be exhibited:</a:t>
            </a:r>
          </a:p>
          <a:p>
            <a:r>
              <a:rPr lang="en-US" altLang="en-US" dirty="0">
                <a:latin typeface="Arial" panose="020B0604020202020204" pitchFamily="34" charset="0"/>
              </a:rPr>
              <a:t>     1. at night - three all-around lights in a vertical line where they can best be scene.  The highest and lowest of these lights shall be red and the middle light shall be white.</a:t>
            </a:r>
          </a:p>
          <a:p>
            <a:r>
              <a:rPr lang="en-US" altLang="en-US" dirty="0">
                <a:latin typeface="Arial" panose="020B0604020202020204" pitchFamily="34" charset="0"/>
              </a:rPr>
              <a:t>     2. daylight - a rigid replica of the International Code flag “A” not less than 1 meter in height.  Measures shall be taken to ensure its all-round visibility.</a:t>
            </a:r>
          </a:p>
          <a:p>
            <a:endParaRPr lang="en-US" altLang="en-US" dirty="0">
              <a:latin typeface="Arial" panose="020B0604020202020204" pitchFamily="34" charset="0"/>
            </a:endParaRPr>
          </a:p>
          <a:p>
            <a:r>
              <a:rPr lang="en-US" altLang="en-US" dirty="0">
                <a:latin typeface="Arial" panose="020B0604020202020204" pitchFamily="34" charset="0"/>
              </a:rPr>
              <a:t>The “A” flag is a navigation signal indicating the vessel’s restricted maneuverability and does not pertain to the location of the diver.</a:t>
            </a:r>
          </a:p>
          <a:p>
            <a:endParaRPr lang="en-US" altLang="en-US" b="1" dirty="0">
              <a:latin typeface="Arial" panose="020B0604020202020204" pitchFamily="34" charset="0"/>
            </a:endParaRPr>
          </a:p>
          <a:p>
            <a:endParaRPr lang="en-US" altLang="en-US" b="1" dirty="0">
              <a:latin typeface="Arial" panose="020B0604020202020204" pitchFamily="34" charset="0"/>
            </a:endParaRPr>
          </a:p>
          <a:p>
            <a:endParaRPr lang="en-US" altLang="en-US" b="1" dirty="0">
              <a:latin typeface="Arial" panose="020B0604020202020204" pitchFamily="34" charset="0"/>
            </a:endParaRPr>
          </a:p>
          <a:p>
            <a:endParaRPr lang="en-US" altLang="en-US" b="1" dirty="0">
              <a:latin typeface="Arial" panose="020B0604020202020204" pitchFamily="34" charset="0"/>
            </a:endParaRPr>
          </a:p>
          <a:p>
            <a:endParaRPr lang="en-US" altLang="en-US" b="1" dirty="0">
              <a:latin typeface="Arial" panose="020B0604020202020204" pitchFamily="34" charset="0"/>
            </a:endParaRPr>
          </a:p>
        </p:txBody>
      </p:sp>
    </p:spTree>
    <p:extLst>
      <p:ext uri="{BB962C8B-B14F-4D97-AF65-F5344CB8AC3E}">
        <p14:creationId xmlns:p14="http://schemas.microsoft.com/office/powerpoint/2010/main" val="407837447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1031"/>
          <p:cNvSpPr>
            <a:spLocks noGrp="1" noChangeArrowheads="1"/>
          </p:cNvSpPr>
          <p:nvPr>
            <p:ph type="sldNum" sz="quarter" idx="5"/>
          </p:nvPr>
        </p:nvSpPr>
        <p:spPr>
          <a:noFill/>
          <a:ln w="9525"/>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50800">
                <a:solidFill>
                  <a:srgbClr val="000000"/>
                </a:solidFill>
                <a:miter lim="800000"/>
                <a:headEnd/>
                <a:tailEnd type="none" w="med" len="lg"/>
              </a14:hiddenLine>
            </a:ext>
          </a:extLst>
        </p:spPr>
        <p:txBody>
          <a:bodyPr/>
          <a:lstStyle>
            <a:lvl1pPr defTabSz="966788">
              <a:defRPr sz="2400" b="1">
                <a:solidFill>
                  <a:schemeClr val="tx2"/>
                </a:solidFill>
                <a:latin typeface="Arial" panose="020B0604020202020204" pitchFamily="34" charset="0"/>
              </a:defRPr>
            </a:lvl1pPr>
            <a:lvl2pPr marL="742950" indent="-285750" defTabSz="966788">
              <a:defRPr sz="2400" b="1">
                <a:solidFill>
                  <a:schemeClr val="tx2"/>
                </a:solidFill>
                <a:latin typeface="Arial" panose="020B0604020202020204" pitchFamily="34" charset="0"/>
              </a:defRPr>
            </a:lvl2pPr>
            <a:lvl3pPr marL="1143000" indent="-228600" defTabSz="966788">
              <a:defRPr sz="2400" b="1">
                <a:solidFill>
                  <a:schemeClr val="tx2"/>
                </a:solidFill>
                <a:latin typeface="Arial" panose="020B0604020202020204" pitchFamily="34" charset="0"/>
              </a:defRPr>
            </a:lvl3pPr>
            <a:lvl4pPr marL="1600200" indent="-228600" defTabSz="966788">
              <a:defRPr sz="2400" b="1">
                <a:solidFill>
                  <a:schemeClr val="tx2"/>
                </a:solidFill>
                <a:latin typeface="Arial" panose="020B0604020202020204" pitchFamily="34" charset="0"/>
              </a:defRPr>
            </a:lvl4pPr>
            <a:lvl5pPr marL="2057400" indent="-228600" defTabSz="966788">
              <a:defRPr sz="2400" b="1">
                <a:solidFill>
                  <a:schemeClr val="tx2"/>
                </a:solidFill>
                <a:latin typeface="Arial" panose="020B0604020202020204" pitchFamily="34" charset="0"/>
              </a:defRPr>
            </a:lvl5pPr>
            <a:lvl6pPr marL="2514600" indent="-228600" defTabSz="966788" eaLnBrk="0" fontAlgn="base" hangingPunct="0">
              <a:spcBef>
                <a:spcPct val="0"/>
              </a:spcBef>
              <a:spcAft>
                <a:spcPct val="0"/>
              </a:spcAft>
              <a:defRPr sz="2400" b="1">
                <a:solidFill>
                  <a:schemeClr val="tx2"/>
                </a:solidFill>
                <a:latin typeface="Arial" panose="020B0604020202020204" pitchFamily="34" charset="0"/>
              </a:defRPr>
            </a:lvl6pPr>
            <a:lvl7pPr marL="2971800" indent="-228600" defTabSz="966788" eaLnBrk="0" fontAlgn="base" hangingPunct="0">
              <a:spcBef>
                <a:spcPct val="0"/>
              </a:spcBef>
              <a:spcAft>
                <a:spcPct val="0"/>
              </a:spcAft>
              <a:defRPr sz="2400" b="1">
                <a:solidFill>
                  <a:schemeClr val="tx2"/>
                </a:solidFill>
                <a:latin typeface="Arial" panose="020B0604020202020204" pitchFamily="34" charset="0"/>
              </a:defRPr>
            </a:lvl7pPr>
            <a:lvl8pPr marL="3429000" indent="-228600" defTabSz="966788" eaLnBrk="0" fontAlgn="base" hangingPunct="0">
              <a:spcBef>
                <a:spcPct val="0"/>
              </a:spcBef>
              <a:spcAft>
                <a:spcPct val="0"/>
              </a:spcAft>
              <a:defRPr sz="2400" b="1">
                <a:solidFill>
                  <a:schemeClr val="tx2"/>
                </a:solidFill>
                <a:latin typeface="Arial" panose="020B0604020202020204" pitchFamily="34" charset="0"/>
              </a:defRPr>
            </a:lvl8pPr>
            <a:lvl9pPr marL="3886200" indent="-228600" defTabSz="966788" eaLnBrk="0" fontAlgn="base" hangingPunct="0">
              <a:spcBef>
                <a:spcPct val="0"/>
              </a:spcBef>
              <a:spcAft>
                <a:spcPct val="0"/>
              </a:spcAft>
              <a:defRPr sz="2400" b="1">
                <a:solidFill>
                  <a:schemeClr val="tx2"/>
                </a:solidFill>
                <a:latin typeface="Arial" panose="020B0604020202020204" pitchFamily="34" charset="0"/>
              </a:defRPr>
            </a:lvl9pPr>
          </a:lstStyle>
          <a:p>
            <a:fld id="{F8A7FA9A-6B80-4893-A29E-AAA8FD41974E}" type="slidenum">
              <a:rPr lang="en-US" altLang="en-US" sz="1300">
                <a:solidFill>
                  <a:schemeClr val="tx1"/>
                </a:solidFill>
                <a:latin typeface="Comic Sans MS" panose="030F0702030302020204" pitchFamily="66" charset="0"/>
              </a:rPr>
              <a:pPr/>
              <a:t>18</a:t>
            </a:fld>
            <a:endParaRPr lang="en-US" altLang="en-US" sz="1300">
              <a:solidFill>
                <a:schemeClr val="tx1"/>
              </a:solidFill>
              <a:latin typeface="Comic Sans MS" panose="030F0702030302020204" pitchFamily="66" charset="0"/>
            </a:endParaRPr>
          </a:p>
        </p:txBody>
      </p:sp>
      <p:sp>
        <p:nvSpPr>
          <p:cNvPr id="46083" name="Rectangle 2"/>
          <p:cNvSpPr>
            <a:spLocks noGrp="1" noRot="1" noChangeAspect="1" noChangeArrowheads="1" noTextEdit="1"/>
          </p:cNvSpPr>
          <p:nvPr>
            <p:ph type="sldImg"/>
          </p:nvPr>
        </p:nvSpPr>
        <p:spPr>
          <a:ln/>
        </p:spPr>
      </p:sp>
      <p:sp>
        <p:nvSpPr>
          <p:cNvPr id="46084" name="Rectangle 3"/>
          <p:cNvSpPr>
            <a:spLocks noGrp="1" noChangeArrowheads="1"/>
          </p:cNvSpPr>
          <p:nvPr>
            <p:ph type="body" idx="1"/>
          </p:nvPr>
        </p:nvSpPr>
        <p:spPr>
          <a:xfrm>
            <a:off x="457200" y="4343400"/>
            <a:ext cx="5943600" cy="4343400"/>
          </a:xfrm>
          <a:noFill/>
          <a:ln w="9525"/>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type="none" w="med" len="lg"/>
              </a14:hiddenLine>
            </a:ext>
          </a:extLst>
        </p:spPr>
        <p:txBody>
          <a:bodyPr/>
          <a:lstStyle/>
          <a:p>
            <a:pPr marL="228600" indent="-228600" algn="ctr"/>
            <a:r>
              <a:rPr lang="en-US" altLang="en-US" b="1">
                <a:latin typeface="Arial" panose="020B0604020202020204" pitchFamily="34" charset="0"/>
              </a:rPr>
              <a:t>Waste and Trash, continued</a:t>
            </a:r>
          </a:p>
          <a:p>
            <a:pPr marL="228600" indent="-228600"/>
            <a:endParaRPr lang="en-US" altLang="en-US" b="1">
              <a:latin typeface="Arial" panose="020B0604020202020204" pitchFamily="34" charset="0"/>
            </a:endParaRPr>
          </a:p>
          <a:p>
            <a:pPr marL="228600" indent="-228600"/>
            <a:r>
              <a:rPr lang="en-US" altLang="en-US">
                <a:latin typeface="Arial" panose="020B0604020202020204" pitchFamily="34" charset="0"/>
              </a:rPr>
              <a:t>The discharge of oil and hazardous substances is strictly prohibited by the regulations issued under the Federal Water Pollution Control Act. This act requires all boats with propulsion machinery to have a capacity to retain oil mixtures onboard. </a:t>
            </a:r>
          </a:p>
          <a:p>
            <a:pPr marL="228600" indent="-228600"/>
            <a:endParaRPr lang="en-US" altLang="en-US">
              <a:latin typeface="Arial" panose="020B0604020202020204" pitchFamily="34" charset="0"/>
            </a:endParaRPr>
          </a:p>
          <a:p>
            <a:pPr marL="228600" indent="-228600">
              <a:buFontTx/>
              <a:buAutoNum type="arabicPeriod"/>
            </a:pPr>
            <a:r>
              <a:rPr lang="en-US" altLang="en-US">
                <a:latin typeface="Arial" panose="020B0604020202020204" pitchFamily="34" charset="0"/>
              </a:rPr>
              <a:t>You are not allowed to discharge oil or hazardous substances.</a:t>
            </a:r>
          </a:p>
          <a:p>
            <a:pPr marL="228600" indent="-228600">
              <a:buFontTx/>
              <a:buAutoNum type="arabicPeriod"/>
            </a:pPr>
            <a:r>
              <a:rPr lang="en-US" altLang="en-US">
                <a:latin typeface="Arial" panose="020B0604020202020204" pitchFamily="34" charset="0"/>
              </a:rPr>
              <a:t>You are not allowed to sump oil into the bilge of the boat without means for proper disposal.</a:t>
            </a:r>
          </a:p>
          <a:p>
            <a:pPr marL="228600" indent="-228600">
              <a:buFontTx/>
              <a:buAutoNum type="arabicPeriod"/>
            </a:pPr>
            <a:r>
              <a:rPr lang="en-US" altLang="en-US">
                <a:latin typeface="Arial" panose="020B0604020202020204" pitchFamily="34" charset="0"/>
              </a:rPr>
              <a:t>You must discharge oil wastes to a reception facility.</a:t>
            </a:r>
          </a:p>
          <a:p>
            <a:pPr marL="228600" indent="-228600">
              <a:buFontTx/>
              <a:buAutoNum type="arabicPeriod"/>
            </a:pPr>
            <a:r>
              <a:rPr lang="en-US" altLang="en-US">
                <a:latin typeface="Arial" panose="020B0604020202020204" pitchFamily="34" charset="0"/>
              </a:rPr>
              <a:t>On recreational boats a bailer or bucket is adequate.</a:t>
            </a:r>
          </a:p>
          <a:p>
            <a:pPr marL="228600" indent="-228600">
              <a:buFontTx/>
              <a:buAutoNum type="arabicPeriod"/>
            </a:pPr>
            <a:r>
              <a:rPr lang="en-US" altLang="en-US">
                <a:latin typeface="Arial" panose="020B0604020202020204" pitchFamily="34" charset="0"/>
              </a:rPr>
              <a:t>You must immediately notify the U.S. Coast Guard if your boat discharges oil or hazardous substances in the water. Call toll free 1-800-424-8802. Report the discharge’s location, color, source, substances, size and time observed.</a:t>
            </a:r>
          </a:p>
          <a:p>
            <a:pPr marL="228600" indent="-228600">
              <a:buFontTx/>
              <a:buAutoNum type="arabicPeriod"/>
            </a:pPr>
            <a:r>
              <a:rPr lang="en-US" altLang="en-US">
                <a:latin typeface="Arial" panose="020B0604020202020204" pitchFamily="34" charset="0"/>
              </a:rPr>
              <a:t>If your boat is 26’ or longer you must display a 5” x 8” placard made of durable material fixed in a conspicuous place in the machinery spaces, or at the bilge pump control station stating the following:</a:t>
            </a:r>
          </a:p>
          <a:p>
            <a:pPr marL="228600" indent="-228600">
              <a:buFontTx/>
              <a:buAutoNum type="arabicPeriod"/>
            </a:pPr>
            <a:endParaRPr lang="en-US" altLang="en-US">
              <a:latin typeface="Arial" panose="020B0604020202020204" pitchFamily="34" charset="0"/>
            </a:endParaRPr>
          </a:p>
          <a:p>
            <a:pPr marL="228600" indent="-228600"/>
            <a:r>
              <a:rPr lang="en-US" altLang="en-US">
                <a:latin typeface="Arial" panose="020B0604020202020204" pitchFamily="34" charset="0"/>
              </a:rPr>
              <a:t>	</a:t>
            </a:r>
          </a:p>
        </p:txBody>
      </p:sp>
    </p:spTree>
    <p:extLst>
      <p:ext uri="{BB962C8B-B14F-4D97-AF65-F5344CB8AC3E}">
        <p14:creationId xmlns:p14="http://schemas.microsoft.com/office/powerpoint/2010/main" val="55053852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1031"/>
          <p:cNvSpPr>
            <a:spLocks noGrp="1" noChangeArrowheads="1"/>
          </p:cNvSpPr>
          <p:nvPr>
            <p:ph type="sldNum" sz="quarter" idx="5"/>
          </p:nvPr>
        </p:nvSpPr>
        <p:spPr>
          <a:noFill/>
          <a:ln w="9525"/>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50800">
                <a:solidFill>
                  <a:srgbClr val="000000"/>
                </a:solidFill>
                <a:miter lim="800000"/>
                <a:headEnd/>
                <a:tailEnd type="none" w="med" len="lg"/>
              </a14:hiddenLine>
            </a:ext>
          </a:extLst>
        </p:spPr>
        <p:txBody>
          <a:bodyPr/>
          <a:lstStyle>
            <a:lvl1pPr defTabSz="966788">
              <a:defRPr sz="2400" b="1">
                <a:solidFill>
                  <a:schemeClr val="tx2"/>
                </a:solidFill>
                <a:latin typeface="Arial" panose="020B0604020202020204" pitchFamily="34" charset="0"/>
              </a:defRPr>
            </a:lvl1pPr>
            <a:lvl2pPr marL="742950" indent="-285750" defTabSz="966788">
              <a:defRPr sz="2400" b="1">
                <a:solidFill>
                  <a:schemeClr val="tx2"/>
                </a:solidFill>
                <a:latin typeface="Arial" panose="020B0604020202020204" pitchFamily="34" charset="0"/>
              </a:defRPr>
            </a:lvl2pPr>
            <a:lvl3pPr marL="1143000" indent="-228600" defTabSz="966788">
              <a:defRPr sz="2400" b="1">
                <a:solidFill>
                  <a:schemeClr val="tx2"/>
                </a:solidFill>
                <a:latin typeface="Arial" panose="020B0604020202020204" pitchFamily="34" charset="0"/>
              </a:defRPr>
            </a:lvl3pPr>
            <a:lvl4pPr marL="1600200" indent="-228600" defTabSz="966788">
              <a:defRPr sz="2400" b="1">
                <a:solidFill>
                  <a:schemeClr val="tx2"/>
                </a:solidFill>
                <a:latin typeface="Arial" panose="020B0604020202020204" pitchFamily="34" charset="0"/>
              </a:defRPr>
            </a:lvl4pPr>
            <a:lvl5pPr marL="2057400" indent="-228600" defTabSz="966788">
              <a:defRPr sz="2400" b="1">
                <a:solidFill>
                  <a:schemeClr val="tx2"/>
                </a:solidFill>
                <a:latin typeface="Arial" panose="020B0604020202020204" pitchFamily="34" charset="0"/>
              </a:defRPr>
            </a:lvl5pPr>
            <a:lvl6pPr marL="2514600" indent="-228600" defTabSz="966788" eaLnBrk="0" fontAlgn="base" hangingPunct="0">
              <a:spcBef>
                <a:spcPct val="0"/>
              </a:spcBef>
              <a:spcAft>
                <a:spcPct val="0"/>
              </a:spcAft>
              <a:defRPr sz="2400" b="1">
                <a:solidFill>
                  <a:schemeClr val="tx2"/>
                </a:solidFill>
                <a:latin typeface="Arial" panose="020B0604020202020204" pitchFamily="34" charset="0"/>
              </a:defRPr>
            </a:lvl6pPr>
            <a:lvl7pPr marL="2971800" indent="-228600" defTabSz="966788" eaLnBrk="0" fontAlgn="base" hangingPunct="0">
              <a:spcBef>
                <a:spcPct val="0"/>
              </a:spcBef>
              <a:spcAft>
                <a:spcPct val="0"/>
              </a:spcAft>
              <a:defRPr sz="2400" b="1">
                <a:solidFill>
                  <a:schemeClr val="tx2"/>
                </a:solidFill>
                <a:latin typeface="Arial" panose="020B0604020202020204" pitchFamily="34" charset="0"/>
              </a:defRPr>
            </a:lvl7pPr>
            <a:lvl8pPr marL="3429000" indent="-228600" defTabSz="966788" eaLnBrk="0" fontAlgn="base" hangingPunct="0">
              <a:spcBef>
                <a:spcPct val="0"/>
              </a:spcBef>
              <a:spcAft>
                <a:spcPct val="0"/>
              </a:spcAft>
              <a:defRPr sz="2400" b="1">
                <a:solidFill>
                  <a:schemeClr val="tx2"/>
                </a:solidFill>
                <a:latin typeface="Arial" panose="020B0604020202020204" pitchFamily="34" charset="0"/>
              </a:defRPr>
            </a:lvl8pPr>
            <a:lvl9pPr marL="3886200" indent="-228600" defTabSz="966788" eaLnBrk="0" fontAlgn="base" hangingPunct="0">
              <a:spcBef>
                <a:spcPct val="0"/>
              </a:spcBef>
              <a:spcAft>
                <a:spcPct val="0"/>
              </a:spcAft>
              <a:defRPr sz="2400" b="1">
                <a:solidFill>
                  <a:schemeClr val="tx2"/>
                </a:solidFill>
                <a:latin typeface="Arial" panose="020B0604020202020204" pitchFamily="34" charset="0"/>
              </a:defRPr>
            </a:lvl9pPr>
          </a:lstStyle>
          <a:p>
            <a:fld id="{DD6372CC-C5CE-4E75-BEC8-C8668DC25398}" type="slidenum">
              <a:rPr lang="en-US" altLang="en-US" sz="1300">
                <a:solidFill>
                  <a:schemeClr val="tx1"/>
                </a:solidFill>
                <a:latin typeface="Comic Sans MS" panose="030F0702030302020204" pitchFamily="66" charset="0"/>
              </a:rPr>
              <a:pPr/>
              <a:t>19</a:t>
            </a:fld>
            <a:endParaRPr lang="en-US" altLang="en-US" sz="1300">
              <a:solidFill>
                <a:schemeClr val="tx1"/>
              </a:solidFill>
              <a:latin typeface="Comic Sans MS" panose="030F0702030302020204" pitchFamily="66" charset="0"/>
            </a:endParaRPr>
          </a:p>
        </p:txBody>
      </p:sp>
      <p:sp>
        <p:nvSpPr>
          <p:cNvPr id="47107" name="Rectangle 2"/>
          <p:cNvSpPr>
            <a:spLocks noGrp="1" noRot="1" noChangeAspect="1" noChangeArrowheads="1" noTextEdit="1"/>
          </p:cNvSpPr>
          <p:nvPr>
            <p:ph type="sldImg"/>
          </p:nvPr>
        </p:nvSpPr>
        <p:spPr>
          <a:ln/>
        </p:spPr>
      </p:sp>
      <p:sp>
        <p:nvSpPr>
          <p:cNvPr id="54276" name="Rectangle 3"/>
          <p:cNvSpPr>
            <a:spLocks noGrp="1" noChangeArrowheads="1"/>
          </p:cNvSpPr>
          <p:nvPr>
            <p:ph type="body" idx="1"/>
          </p:nvPr>
        </p:nvSpPr>
        <p:spPr>
          <a:ln w="9525"/>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type="none" w="med" len="lg"/>
              </a14:hiddenLine>
            </a:ext>
          </a:extLst>
        </p:spPr>
        <p:txBody>
          <a:bodyPr/>
          <a:lstStyle/>
          <a:p>
            <a:pPr algn="ctr">
              <a:defRPr/>
            </a:pPr>
            <a:r>
              <a:rPr lang="en-US" altLang="en-US" dirty="0"/>
              <a:t>MA Aquatic Nuisances</a:t>
            </a:r>
          </a:p>
          <a:p>
            <a:pPr algn="ctr">
              <a:defRPr/>
            </a:pPr>
            <a:endParaRPr lang="en-US" altLang="en-US" dirty="0"/>
          </a:p>
          <a:p>
            <a:pPr algn="just">
              <a:defRPr/>
            </a:pPr>
            <a:r>
              <a:rPr lang="en-US" altLang="en-US" dirty="0"/>
              <a:t> </a:t>
            </a:r>
          </a:p>
          <a:p>
            <a:pPr>
              <a:defRPr/>
            </a:pPr>
            <a:r>
              <a:rPr lang="en-US" dirty="0"/>
              <a:t>Introducing non-native species into Massachusetts waters can upset the balance of the ecosystem.,</a:t>
            </a:r>
            <a:r>
              <a:rPr lang="en-US" baseline="0" dirty="0"/>
              <a:t> harming the environment. Some common nuisance species found in Massachusetts include Eurasian Watermilfoil, fanwort, and zebra mussels:</a:t>
            </a:r>
            <a:endParaRPr lang="en-US" dirty="0"/>
          </a:p>
          <a:p>
            <a:pPr>
              <a:defRPr/>
            </a:pPr>
            <a:endParaRPr lang="en-US" altLang="en-US" dirty="0"/>
          </a:p>
          <a:p>
            <a:pPr marL="228600" indent="-228600">
              <a:buFontTx/>
              <a:buAutoNum type="arabicPeriod"/>
              <a:defRPr/>
            </a:pPr>
            <a:r>
              <a:rPr lang="en-US" altLang="en-US" dirty="0"/>
              <a:t>Eurasian</a:t>
            </a:r>
            <a:r>
              <a:rPr lang="en-US" altLang="en-US" baseline="0" dirty="0"/>
              <a:t> Watermilfoil—A prolific aquatic plant found in many inland lakes in Massachusetts. It interferes with boating and displaces native plants. It is spread easily when plant fragments are caught and moved via boat trailers, propellers, anchors, or wet wells. Plant fragments can initiate new plants and become well established.</a:t>
            </a:r>
          </a:p>
          <a:p>
            <a:pPr marL="228600" indent="-228600">
              <a:buFontTx/>
              <a:buAutoNum type="arabicPeriod"/>
              <a:defRPr/>
            </a:pPr>
            <a:endParaRPr lang="en-US" altLang="en-US" baseline="0" dirty="0"/>
          </a:p>
          <a:p>
            <a:pPr marL="228600" indent="-228600">
              <a:buFontTx/>
              <a:buAutoNum type="arabicPeriod"/>
              <a:defRPr/>
            </a:pPr>
            <a:r>
              <a:rPr lang="en-US" dirty="0">
                <a:latin typeface="Arial"/>
              </a:rPr>
              <a:t>Zebra mussels—A tiny D-shaped mollusk well established in some lakes. It</a:t>
            </a:r>
            <a:r>
              <a:rPr lang="en-US" baseline="0" dirty="0">
                <a:latin typeface="Arial"/>
              </a:rPr>
              <a:t> can clog water intake pipes, damage vessel engines, obscure historic shipwrecks, and alter native species populations. Adult zebra mussels can attach to be moved on vessel hulls, engines, and other equipment.  Microscopic larvae can get trapped and moved in water of vessel engines. Bilges, bait buckets, and live wells.</a:t>
            </a:r>
          </a:p>
          <a:p>
            <a:pPr marL="228600" indent="-228600">
              <a:buFontTx/>
              <a:buAutoNum type="arabicPeriod"/>
              <a:defRPr/>
            </a:pPr>
            <a:endParaRPr lang="en-US" dirty="0">
              <a:latin typeface="Arial"/>
            </a:endParaRPr>
          </a:p>
        </p:txBody>
      </p:sp>
    </p:spTree>
    <p:extLst>
      <p:ext uri="{BB962C8B-B14F-4D97-AF65-F5344CB8AC3E}">
        <p14:creationId xmlns:p14="http://schemas.microsoft.com/office/powerpoint/2010/main" val="420888598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a:ln/>
        </p:spPr>
      </p:sp>
      <p:sp>
        <p:nvSpPr>
          <p:cNvPr id="30723" name="Notes Placeholder 2"/>
          <p:cNvSpPr>
            <a:spLocks noGrp="1"/>
          </p:cNvSpPr>
          <p:nvPr>
            <p:ph type="body" idx="1"/>
          </p:nvPr>
        </p:nvSpPr>
        <p:spPr>
          <a:noFill/>
          <a:ln w="9525"/>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50800">
                <a:solidFill>
                  <a:srgbClr val="000000"/>
                </a:solidFill>
                <a:miter lim="800000"/>
                <a:headEnd/>
                <a:tailEnd type="none" w="med" len="lg"/>
              </a14:hiddenLine>
            </a:ext>
          </a:extLst>
        </p:spPr>
        <p:txBody>
          <a:bodyPr/>
          <a:lstStyle/>
          <a:p>
            <a:r>
              <a:rPr lang="en-US" altLang="en-US" b="1" dirty="0">
                <a:latin typeface="Arial" panose="020B0604020202020204" pitchFamily="34" charset="0"/>
              </a:rPr>
              <a:t>MA Accident Reports.</a:t>
            </a:r>
          </a:p>
          <a:p>
            <a:r>
              <a:rPr lang="en-US" altLang="en-US" dirty="0">
                <a:latin typeface="Arial" panose="020B0604020202020204" pitchFamily="34" charset="0"/>
              </a:rPr>
              <a:t>The operator of any vessel involved in a collision, accident, or other casualty has a </a:t>
            </a:r>
            <a:r>
              <a:rPr lang="en-US" altLang="en-US" b="1" dirty="0">
                <a:latin typeface="Arial" panose="020B0604020202020204" pitchFamily="34" charset="0"/>
              </a:rPr>
              <a:t>duty to render aid to others that were involved or affected by the collision or accident if they can do so without serious damage to his or her own vessel, crew or passengers</a:t>
            </a:r>
            <a:r>
              <a:rPr lang="en-US" altLang="en-US" dirty="0">
                <a:latin typeface="Arial" panose="020B0604020202020204" pitchFamily="34" charset="0"/>
              </a:rPr>
              <a:t>. </a:t>
            </a:r>
            <a:r>
              <a:rPr lang="en-US" altLang="en-US" b="1" dirty="0">
                <a:latin typeface="Arial" panose="020B0604020202020204" pitchFamily="34" charset="0"/>
              </a:rPr>
              <a:t>The aid rendered should be that which may be practicable and necessary in order to save them from or minimize any danger caused by the incident.</a:t>
            </a:r>
          </a:p>
          <a:p>
            <a:r>
              <a:rPr lang="en-US" altLang="en-US" dirty="0">
                <a:latin typeface="Arial" panose="020B0604020202020204" pitchFamily="34" charset="0"/>
              </a:rPr>
              <a:t>The operator of any vessel involved must </a:t>
            </a:r>
            <a:r>
              <a:rPr lang="en-US" altLang="en-US" b="1" dirty="0">
                <a:latin typeface="Arial" panose="020B0604020202020204" pitchFamily="34" charset="0"/>
              </a:rPr>
              <a:t>provide his or her name, address, and vessel registration</a:t>
            </a:r>
            <a:r>
              <a:rPr lang="en-US" altLang="en-US" dirty="0">
                <a:latin typeface="Arial" panose="020B0604020202020204" pitchFamily="34" charset="0"/>
              </a:rPr>
              <a:t> to any person who was injured during the incident and to the owner of any property damaged by the incident.</a:t>
            </a:r>
          </a:p>
          <a:p>
            <a:r>
              <a:rPr lang="en-US" altLang="en-US" dirty="0">
                <a:latin typeface="Arial" panose="020B0604020202020204" pitchFamily="34" charset="0"/>
              </a:rPr>
              <a:t>The operator of any vessel involved in a collision, accident, or other casualty which results in </a:t>
            </a:r>
            <a:r>
              <a:rPr lang="en-US" altLang="en-US" b="1" dirty="0">
                <a:latin typeface="Arial" panose="020B0604020202020204" pitchFamily="34" charset="0"/>
              </a:rPr>
              <a:t>death or personal injury that requires medical treatment beyond first aid, or damage to property in excess of five hundred dollars ($500) must file a full description of the incident</a:t>
            </a:r>
            <a:r>
              <a:rPr lang="en-US" altLang="en-US" dirty="0">
                <a:latin typeface="Arial" panose="020B0604020202020204" pitchFamily="34" charset="0"/>
              </a:rPr>
              <a:t> with the </a:t>
            </a:r>
            <a:r>
              <a:rPr lang="en-US" altLang="en-US" b="1" dirty="0">
                <a:latin typeface="Arial" panose="020B0604020202020204" pitchFamily="34" charset="0"/>
              </a:rPr>
              <a:t>MA Environmental Police</a:t>
            </a:r>
            <a:r>
              <a:rPr lang="en-US" altLang="en-US" dirty="0">
                <a:latin typeface="Arial" panose="020B0604020202020204" pitchFamily="34" charset="0"/>
              </a:rPr>
              <a:t> on Massachusetts Boating Accident Report Form.</a:t>
            </a:r>
          </a:p>
          <a:p>
            <a:r>
              <a:rPr lang="en-US" altLang="en-US" b="1" dirty="0">
                <a:latin typeface="Arial" panose="020B0604020202020204" pitchFamily="34" charset="0"/>
              </a:rPr>
              <a:t>An accident report in a case involving a loss of life must be submitted to the MA Environmental</a:t>
            </a:r>
            <a:r>
              <a:rPr lang="en-US" altLang="en-US" b="1" baseline="0" dirty="0">
                <a:latin typeface="Arial" panose="020B0604020202020204" pitchFamily="34" charset="0"/>
              </a:rPr>
              <a:t> Police</a:t>
            </a:r>
            <a:r>
              <a:rPr lang="en-US" altLang="en-US" b="1" dirty="0">
                <a:latin typeface="Arial" panose="020B0604020202020204" pitchFamily="34" charset="0"/>
              </a:rPr>
              <a:t> within forty-eight (48) hours of the incident.</a:t>
            </a:r>
          </a:p>
          <a:p>
            <a:r>
              <a:rPr lang="en-US" altLang="en-US" b="1" dirty="0">
                <a:latin typeface="Arial" panose="020B0604020202020204" pitchFamily="34" charset="0"/>
              </a:rPr>
              <a:t>An accident report in a case involving a reportable injury or property damage as described above must be submitted to the Department within five (5) days of the incident.</a:t>
            </a:r>
          </a:p>
          <a:p>
            <a:r>
              <a:rPr lang="en-US" altLang="en-US" dirty="0">
                <a:latin typeface="Arial" panose="020B0604020202020204" pitchFamily="34" charset="0"/>
              </a:rPr>
              <a:t>An accident report must be submitted in person or by mail to the </a:t>
            </a:r>
            <a:r>
              <a:rPr lang="en-US" altLang="en-US" b="1" dirty="0">
                <a:latin typeface="Arial" panose="020B0604020202020204" pitchFamily="34" charset="0"/>
              </a:rPr>
              <a:t>MA Environmental</a:t>
            </a:r>
            <a:r>
              <a:rPr lang="en-US" altLang="en-US" b="1" baseline="0" dirty="0">
                <a:latin typeface="Arial" panose="020B0604020202020204" pitchFamily="34" charset="0"/>
              </a:rPr>
              <a:t> Police</a:t>
            </a:r>
            <a:r>
              <a:rPr lang="en-US" altLang="en-US" b="1" dirty="0">
                <a:latin typeface="Arial" panose="020B0604020202020204" pitchFamily="34" charset="0"/>
              </a:rPr>
              <a:t> </a:t>
            </a:r>
            <a:r>
              <a:rPr lang="en-US" altLang="en-US" dirty="0">
                <a:latin typeface="Arial" panose="020B0604020202020204" pitchFamily="34" charset="0"/>
              </a:rPr>
              <a:t> Box 1325 Forestdale, MA 02644. Reports may be forwarded to the Environmental Police by email at </a:t>
            </a:r>
            <a:r>
              <a:rPr lang="en-US" altLang="en-US" dirty="0" err="1">
                <a:latin typeface="Arial" panose="020B0604020202020204" pitchFamily="34" charset="0"/>
              </a:rPr>
              <a:t>MEP.AccidentReports@mass.gov</a:t>
            </a:r>
            <a:r>
              <a:rPr lang="en-US" altLang="en-US" dirty="0">
                <a:latin typeface="Arial" panose="020B0604020202020204" pitchFamily="34" charset="0"/>
              </a:rPr>
              <a:t>.</a:t>
            </a:r>
          </a:p>
          <a:p>
            <a:endParaRPr lang="en-US" altLang="en-US" b="1" dirty="0">
              <a:latin typeface="Arial" panose="020B0604020202020204" pitchFamily="34" charset="0"/>
            </a:endParaRPr>
          </a:p>
          <a:p>
            <a:endParaRPr lang="en-US" altLang="en-US" b="1" dirty="0">
              <a:latin typeface="Arial" panose="020B0604020202020204" pitchFamily="34" charset="0"/>
            </a:endParaRPr>
          </a:p>
          <a:p>
            <a:endParaRPr lang="en-US" altLang="en-US" b="1" dirty="0">
              <a:latin typeface="Arial" panose="020B0604020202020204" pitchFamily="34" charset="0"/>
            </a:endParaRPr>
          </a:p>
          <a:p>
            <a:endParaRPr lang="en-US" altLang="en-US" b="1" dirty="0">
              <a:latin typeface="Arial" panose="020B0604020202020204" pitchFamily="34" charset="0"/>
            </a:endParaRPr>
          </a:p>
          <a:p>
            <a:endParaRPr lang="en-US" altLang="en-US" b="1" dirty="0">
              <a:latin typeface="Arial" panose="020B0604020202020204" pitchFamily="34" charset="0"/>
            </a:endParaRPr>
          </a:p>
        </p:txBody>
      </p:sp>
      <p:sp>
        <p:nvSpPr>
          <p:cNvPr id="30724" name="Slide Number Placeholder 3"/>
          <p:cNvSpPr>
            <a:spLocks noGrp="1"/>
          </p:cNvSpPr>
          <p:nvPr>
            <p:ph type="sldNum" sz="quarter" idx="5"/>
          </p:nvPr>
        </p:nvSpPr>
        <p:spPr>
          <a:noFill/>
          <a:ln w="9525"/>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50800">
                <a:solidFill>
                  <a:srgbClr val="000000"/>
                </a:solidFill>
                <a:miter lim="800000"/>
                <a:headEnd/>
                <a:tailEnd type="none" w="med" len="lg"/>
              </a14:hiddenLine>
            </a:ext>
          </a:extLst>
        </p:spPr>
        <p:txBody>
          <a:bodyPr/>
          <a:lstStyle>
            <a:lvl1pPr defTabSz="966788">
              <a:defRPr sz="2400" b="1">
                <a:solidFill>
                  <a:schemeClr val="tx2"/>
                </a:solidFill>
                <a:latin typeface="Arial" panose="020B0604020202020204" pitchFamily="34" charset="0"/>
              </a:defRPr>
            </a:lvl1pPr>
            <a:lvl2pPr marL="742950" indent="-285750" defTabSz="966788">
              <a:defRPr sz="2400" b="1">
                <a:solidFill>
                  <a:schemeClr val="tx2"/>
                </a:solidFill>
                <a:latin typeface="Arial" panose="020B0604020202020204" pitchFamily="34" charset="0"/>
              </a:defRPr>
            </a:lvl2pPr>
            <a:lvl3pPr marL="1143000" indent="-228600" defTabSz="966788">
              <a:defRPr sz="2400" b="1">
                <a:solidFill>
                  <a:schemeClr val="tx2"/>
                </a:solidFill>
                <a:latin typeface="Arial" panose="020B0604020202020204" pitchFamily="34" charset="0"/>
              </a:defRPr>
            </a:lvl3pPr>
            <a:lvl4pPr marL="1600200" indent="-228600" defTabSz="966788">
              <a:defRPr sz="2400" b="1">
                <a:solidFill>
                  <a:schemeClr val="tx2"/>
                </a:solidFill>
                <a:latin typeface="Arial" panose="020B0604020202020204" pitchFamily="34" charset="0"/>
              </a:defRPr>
            </a:lvl4pPr>
            <a:lvl5pPr marL="2057400" indent="-228600" defTabSz="966788">
              <a:defRPr sz="2400" b="1">
                <a:solidFill>
                  <a:schemeClr val="tx2"/>
                </a:solidFill>
                <a:latin typeface="Arial" panose="020B0604020202020204" pitchFamily="34" charset="0"/>
              </a:defRPr>
            </a:lvl5pPr>
            <a:lvl6pPr marL="2514600" indent="-228600" defTabSz="966788" eaLnBrk="0" fontAlgn="base" hangingPunct="0">
              <a:spcBef>
                <a:spcPct val="0"/>
              </a:spcBef>
              <a:spcAft>
                <a:spcPct val="0"/>
              </a:spcAft>
              <a:defRPr sz="2400" b="1">
                <a:solidFill>
                  <a:schemeClr val="tx2"/>
                </a:solidFill>
                <a:latin typeface="Arial" panose="020B0604020202020204" pitchFamily="34" charset="0"/>
              </a:defRPr>
            </a:lvl6pPr>
            <a:lvl7pPr marL="2971800" indent="-228600" defTabSz="966788" eaLnBrk="0" fontAlgn="base" hangingPunct="0">
              <a:spcBef>
                <a:spcPct val="0"/>
              </a:spcBef>
              <a:spcAft>
                <a:spcPct val="0"/>
              </a:spcAft>
              <a:defRPr sz="2400" b="1">
                <a:solidFill>
                  <a:schemeClr val="tx2"/>
                </a:solidFill>
                <a:latin typeface="Arial" panose="020B0604020202020204" pitchFamily="34" charset="0"/>
              </a:defRPr>
            </a:lvl7pPr>
            <a:lvl8pPr marL="3429000" indent="-228600" defTabSz="966788" eaLnBrk="0" fontAlgn="base" hangingPunct="0">
              <a:spcBef>
                <a:spcPct val="0"/>
              </a:spcBef>
              <a:spcAft>
                <a:spcPct val="0"/>
              </a:spcAft>
              <a:defRPr sz="2400" b="1">
                <a:solidFill>
                  <a:schemeClr val="tx2"/>
                </a:solidFill>
                <a:latin typeface="Arial" panose="020B0604020202020204" pitchFamily="34" charset="0"/>
              </a:defRPr>
            </a:lvl8pPr>
            <a:lvl9pPr marL="3886200" indent="-228600" defTabSz="966788" eaLnBrk="0" fontAlgn="base" hangingPunct="0">
              <a:spcBef>
                <a:spcPct val="0"/>
              </a:spcBef>
              <a:spcAft>
                <a:spcPct val="0"/>
              </a:spcAft>
              <a:defRPr sz="2400" b="1">
                <a:solidFill>
                  <a:schemeClr val="tx2"/>
                </a:solidFill>
                <a:latin typeface="Arial" panose="020B0604020202020204" pitchFamily="34" charset="0"/>
              </a:defRPr>
            </a:lvl9pPr>
          </a:lstStyle>
          <a:p>
            <a:fld id="{D5ADAE7D-8C01-40D6-83CB-420B48A2AF1C}" type="slidenum">
              <a:rPr lang="en-US" altLang="en-US" sz="1300">
                <a:solidFill>
                  <a:schemeClr val="tx1"/>
                </a:solidFill>
                <a:latin typeface="Comic Sans MS" panose="030F0702030302020204" pitchFamily="66" charset="0"/>
              </a:rPr>
              <a:pPr/>
              <a:t>20</a:t>
            </a:fld>
            <a:endParaRPr lang="en-US" altLang="en-US" sz="1300">
              <a:solidFill>
                <a:schemeClr val="tx1"/>
              </a:solidFill>
              <a:latin typeface="Comic Sans MS" panose="030F0702030302020204" pitchFamily="66" charset="0"/>
            </a:endParaRPr>
          </a:p>
        </p:txBody>
      </p:sp>
    </p:spTree>
    <p:extLst>
      <p:ext uri="{BB962C8B-B14F-4D97-AF65-F5344CB8AC3E}">
        <p14:creationId xmlns:p14="http://schemas.microsoft.com/office/powerpoint/2010/main" val="296206014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p:cNvSpPr>
            <a:spLocks noGrp="1" noRot="1" noChangeAspect="1" noTextEdit="1"/>
          </p:cNvSpPr>
          <p:nvPr>
            <p:ph type="sldImg"/>
          </p:nvPr>
        </p:nvSpPr>
        <p:spPr>
          <a:ln/>
        </p:spPr>
      </p:sp>
      <p:sp>
        <p:nvSpPr>
          <p:cNvPr id="32771" name="Notes Placeholder 2"/>
          <p:cNvSpPr>
            <a:spLocks noGrp="1"/>
          </p:cNvSpPr>
          <p:nvPr>
            <p:ph type="body" idx="1"/>
          </p:nvPr>
        </p:nvSpPr>
        <p:spPr>
          <a:noFill/>
          <a:ln w="9525"/>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50800">
                <a:solidFill>
                  <a:srgbClr val="000000"/>
                </a:solidFill>
                <a:miter lim="800000"/>
                <a:headEnd/>
                <a:tailEnd type="none" w="med" len="lg"/>
              </a14:hiddenLine>
            </a:ext>
          </a:extLst>
        </p:spPr>
        <p:txBody>
          <a:bodyPr/>
          <a:lstStyle/>
          <a:p>
            <a:r>
              <a:rPr lang="en-US" altLang="en-US" b="1" dirty="0">
                <a:latin typeface="Arial" panose="020B0604020202020204" pitchFamily="34" charset="0"/>
              </a:rPr>
              <a:t>Who May operate a vessel in MA</a:t>
            </a:r>
          </a:p>
          <a:p>
            <a:endParaRPr lang="en-US" altLang="en-US" b="1" dirty="0">
              <a:latin typeface="Arial" panose="020B0604020202020204" pitchFamily="34" charset="0"/>
            </a:endParaRPr>
          </a:p>
          <a:p>
            <a:r>
              <a:rPr lang="en-US" b="1" dirty="0"/>
              <a:t>Who May Operate a Motorboat:</a:t>
            </a:r>
            <a:r>
              <a:rPr lang="en-US" dirty="0"/>
              <a:t> The restrictions below apply to boats propelled by any type of motor, whether or not the motor is the principal source of propulsion.</a:t>
            </a:r>
          </a:p>
          <a:p>
            <a:r>
              <a:rPr lang="en-US" b="1" dirty="0"/>
              <a:t>Persons under 12 years of age</a:t>
            </a:r>
            <a:r>
              <a:rPr lang="en-US" dirty="0"/>
              <a:t> may operate a motorboat on Massachusetts waters </a:t>
            </a:r>
            <a:r>
              <a:rPr lang="en-US" b="1" dirty="0"/>
              <a:t>only if </a:t>
            </a:r>
            <a:r>
              <a:rPr lang="en-US" dirty="0"/>
              <a:t>accompanied on board and directly supervised by a competent person 18 years of age or older.</a:t>
            </a:r>
          </a:p>
          <a:p>
            <a:r>
              <a:rPr lang="en-US" b="1" dirty="0"/>
              <a:t>Persons 12 through 15 years of age</a:t>
            </a:r>
            <a:r>
              <a:rPr lang="en-US" dirty="0"/>
              <a:t> may operate a motorboat on Massachusetts waters </a:t>
            </a:r>
            <a:r>
              <a:rPr lang="en-US" b="1" dirty="0"/>
              <a:t>only if </a:t>
            </a:r>
            <a:r>
              <a:rPr lang="en-US" dirty="0"/>
              <a:t>they: </a:t>
            </a:r>
          </a:p>
          <a:p>
            <a:pPr lvl="1"/>
            <a:r>
              <a:rPr lang="en-US" dirty="0"/>
              <a:t>Have passed a state-approved boating education course </a:t>
            </a:r>
            <a:r>
              <a:rPr lang="en-US" b="1" dirty="0"/>
              <a:t>or …</a:t>
            </a:r>
            <a:endParaRPr lang="en-US" dirty="0"/>
          </a:p>
          <a:p>
            <a:pPr lvl="1"/>
            <a:r>
              <a:rPr lang="en-US" dirty="0"/>
              <a:t>Are accompanied on board and directly supervised by a competent person 18 years of age or older.</a:t>
            </a:r>
          </a:p>
          <a:p>
            <a:r>
              <a:rPr lang="en-US" b="1" dirty="0"/>
              <a:t>Persons 16 years of age or older</a:t>
            </a:r>
            <a:r>
              <a:rPr lang="en-US" dirty="0"/>
              <a:t> may operate a motorboat on Massachusetts waters without age restrictions.</a:t>
            </a:r>
          </a:p>
          <a:p>
            <a:endParaRPr lang="en-US" dirty="0"/>
          </a:p>
        </p:txBody>
      </p:sp>
      <p:sp>
        <p:nvSpPr>
          <p:cNvPr id="32772" name="Slide Number Placeholder 3"/>
          <p:cNvSpPr>
            <a:spLocks noGrp="1"/>
          </p:cNvSpPr>
          <p:nvPr>
            <p:ph type="sldNum" sz="quarter" idx="5"/>
          </p:nvPr>
        </p:nvSpPr>
        <p:spPr>
          <a:noFill/>
          <a:ln w="9525"/>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50800">
                <a:solidFill>
                  <a:srgbClr val="000000"/>
                </a:solidFill>
                <a:miter lim="800000"/>
                <a:headEnd/>
                <a:tailEnd type="none" w="med" len="lg"/>
              </a14:hiddenLine>
            </a:ext>
          </a:extLst>
        </p:spPr>
        <p:txBody>
          <a:bodyPr/>
          <a:lstStyle>
            <a:lvl1pPr defTabSz="966788">
              <a:defRPr sz="2400" b="1">
                <a:solidFill>
                  <a:schemeClr val="tx2"/>
                </a:solidFill>
                <a:latin typeface="Arial" panose="020B0604020202020204" pitchFamily="34" charset="0"/>
              </a:defRPr>
            </a:lvl1pPr>
            <a:lvl2pPr marL="742950" indent="-285750" defTabSz="966788">
              <a:defRPr sz="2400" b="1">
                <a:solidFill>
                  <a:schemeClr val="tx2"/>
                </a:solidFill>
                <a:latin typeface="Arial" panose="020B0604020202020204" pitchFamily="34" charset="0"/>
              </a:defRPr>
            </a:lvl2pPr>
            <a:lvl3pPr marL="1143000" indent="-228600" defTabSz="966788">
              <a:defRPr sz="2400" b="1">
                <a:solidFill>
                  <a:schemeClr val="tx2"/>
                </a:solidFill>
                <a:latin typeface="Arial" panose="020B0604020202020204" pitchFamily="34" charset="0"/>
              </a:defRPr>
            </a:lvl3pPr>
            <a:lvl4pPr marL="1600200" indent="-228600" defTabSz="966788">
              <a:defRPr sz="2400" b="1">
                <a:solidFill>
                  <a:schemeClr val="tx2"/>
                </a:solidFill>
                <a:latin typeface="Arial" panose="020B0604020202020204" pitchFamily="34" charset="0"/>
              </a:defRPr>
            </a:lvl4pPr>
            <a:lvl5pPr marL="2057400" indent="-228600" defTabSz="966788">
              <a:defRPr sz="2400" b="1">
                <a:solidFill>
                  <a:schemeClr val="tx2"/>
                </a:solidFill>
                <a:latin typeface="Arial" panose="020B0604020202020204" pitchFamily="34" charset="0"/>
              </a:defRPr>
            </a:lvl5pPr>
            <a:lvl6pPr marL="2514600" indent="-228600" defTabSz="966788" eaLnBrk="0" fontAlgn="base" hangingPunct="0">
              <a:spcBef>
                <a:spcPct val="0"/>
              </a:spcBef>
              <a:spcAft>
                <a:spcPct val="0"/>
              </a:spcAft>
              <a:defRPr sz="2400" b="1">
                <a:solidFill>
                  <a:schemeClr val="tx2"/>
                </a:solidFill>
                <a:latin typeface="Arial" panose="020B0604020202020204" pitchFamily="34" charset="0"/>
              </a:defRPr>
            </a:lvl6pPr>
            <a:lvl7pPr marL="2971800" indent="-228600" defTabSz="966788" eaLnBrk="0" fontAlgn="base" hangingPunct="0">
              <a:spcBef>
                <a:spcPct val="0"/>
              </a:spcBef>
              <a:spcAft>
                <a:spcPct val="0"/>
              </a:spcAft>
              <a:defRPr sz="2400" b="1">
                <a:solidFill>
                  <a:schemeClr val="tx2"/>
                </a:solidFill>
                <a:latin typeface="Arial" panose="020B0604020202020204" pitchFamily="34" charset="0"/>
              </a:defRPr>
            </a:lvl7pPr>
            <a:lvl8pPr marL="3429000" indent="-228600" defTabSz="966788" eaLnBrk="0" fontAlgn="base" hangingPunct="0">
              <a:spcBef>
                <a:spcPct val="0"/>
              </a:spcBef>
              <a:spcAft>
                <a:spcPct val="0"/>
              </a:spcAft>
              <a:defRPr sz="2400" b="1">
                <a:solidFill>
                  <a:schemeClr val="tx2"/>
                </a:solidFill>
                <a:latin typeface="Arial" panose="020B0604020202020204" pitchFamily="34" charset="0"/>
              </a:defRPr>
            </a:lvl8pPr>
            <a:lvl9pPr marL="3886200" indent="-228600" defTabSz="966788" eaLnBrk="0" fontAlgn="base" hangingPunct="0">
              <a:spcBef>
                <a:spcPct val="0"/>
              </a:spcBef>
              <a:spcAft>
                <a:spcPct val="0"/>
              </a:spcAft>
              <a:defRPr sz="2400" b="1">
                <a:solidFill>
                  <a:schemeClr val="tx2"/>
                </a:solidFill>
                <a:latin typeface="Arial" panose="020B0604020202020204" pitchFamily="34" charset="0"/>
              </a:defRPr>
            </a:lvl9pPr>
          </a:lstStyle>
          <a:p>
            <a:fld id="{3D58C31F-6A96-42C4-9F0A-F27971DE0D2D}" type="slidenum">
              <a:rPr lang="en-US" altLang="en-US" sz="1300">
                <a:solidFill>
                  <a:schemeClr val="tx1"/>
                </a:solidFill>
                <a:latin typeface="Comic Sans MS" panose="030F0702030302020204" pitchFamily="66" charset="0"/>
              </a:rPr>
              <a:pPr/>
              <a:t>3</a:t>
            </a:fld>
            <a:endParaRPr lang="en-US" altLang="en-US" sz="1300">
              <a:solidFill>
                <a:schemeClr val="tx1"/>
              </a:solidFill>
              <a:latin typeface="Comic Sans MS" panose="030F0702030302020204" pitchFamily="66" charset="0"/>
            </a:endParaRPr>
          </a:p>
        </p:txBody>
      </p:sp>
    </p:spTree>
    <p:extLst>
      <p:ext uri="{BB962C8B-B14F-4D97-AF65-F5344CB8AC3E}">
        <p14:creationId xmlns:p14="http://schemas.microsoft.com/office/powerpoint/2010/main" val="290965606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p:cNvSpPr>
            <a:spLocks noGrp="1" noRot="1" noChangeAspect="1" noTextEdit="1"/>
          </p:cNvSpPr>
          <p:nvPr>
            <p:ph type="sldImg"/>
          </p:nvPr>
        </p:nvSpPr>
        <p:spPr>
          <a:ln/>
        </p:spPr>
      </p:sp>
      <p:sp>
        <p:nvSpPr>
          <p:cNvPr id="31747" name="Notes Placeholder 2"/>
          <p:cNvSpPr>
            <a:spLocks noGrp="1"/>
          </p:cNvSpPr>
          <p:nvPr>
            <p:ph type="body" idx="1"/>
          </p:nvPr>
        </p:nvSpPr>
        <p:spPr>
          <a:noFill/>
          <a:ln w="9525"/>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50800">
                <a:solidFill>
                  <a:srgbClr val="000000"/>
                </a:solidFill>
                <a:miter lim="800000"/>
                <a:headEnd/>
                <a:tailEnd type="none" w="med" len="lg"/>
              </a14:hiddenLine>
            </a:ext>
          </a:extLst>
        </p:spPr>
        <p:txBody>
          <a:bodyPr/>
          <a:lstStyle/>
          <a:p>
            <a:pPr algn="just"/>
            <a:r>
              <a:rPr lang="en-US" altLang="en-US" b="1" dirty="0">
                <a:latin typeface="Arial" panose="020B0604020202020204" pitchFamily="34" charset="0"/>
              </a:rPr>
              <a:t>Accident Reports.</a:t>
            </a:r>
          </a:p>
          <a:p>
            <a:pPr algn="just"/>
            <a:r>
              <a:rPr lang="en-US" altLang="en-US" dirty="0">
                <a:latin typeface="Arial" panose="020B0604020202020204" pitchFamily="34" charset="0"/>
              </a:rPr>
              <a:t>File a full description of the incident with the </a:t>
            </a:r>
            <a:r>
              <a:rPr lang="en-US" altLang="en-US" dirty="0">
                <a:solidFill>
                  <a:schemeClr val="bg1"/>
                </a:solidFill>
                <a:latin typeface="Arial" panose="020B0604020202020204" pitchFamily="34" charset="0"/>
              </a:rPr>
              <a:t>Massachusetts Environmental Police Boat &amp; Recreational safety Bureau</a:t>
            </a:r>
          </a:p>
          <a:p>
            <a:pPr algn="just"/>
            <a:r>
              <a:rPr lang="en-US" altLang="en-US" dirty="0">
                <a:latin typeface="Arial" panose="020B0604020202020204" pitchFamily="34" charset="0"/>
              </a:rPr>
              <a:t>on a </a:t>
            </a:r>
            <a:r>
              <a:rPr lang="en-US" altLang="en-US" dirty="0">
                <a:solidFill>
                  <a:schemeClr val="bg1"/>
                </a:solidFill>
                <a:latin typeface="Arial" panose="020B0604020202020204" pitchFamily="34" charset="0"/>
              </a:rPr>
              <a:t>Massachusetts Environmental Police </a:t>
            </a:r>
            <a:r>
              <a:rPr lang="en-US" altLang="en-US" dirty="0">
                <a:latin typeface="Arial" panose="020B0604020202020204" pitchFamily="34" charset="0"/>
              </a:rPr>
              <a:t>Boating Accident Report Form.</a:t>
            </a:r>
          </a:p>
          <a:p>
            <a:endParaRPr lang="en-US" altLang="en-US" dirty="0">
              <a:latin typeface="Arial" panose="020B0604020202020204" pitchFamily="34" charset="0"/>
            </a:endParaRPr>
          </a:p>
        </p:txBody>
      </p:sp>
      <p:sp>
        <p:nvSpPr>
          <p:cNvPr id="31748" name="Slide Number Placeholder 3"/>
          <p:cNvSpPr>
            <a:spLocks noGrp="1"/>
          </p:cNvSpPr>
          <p:nvPr>
            <p:ph type="sldNum" sz="quarter" idx="5"/>
          </p:nvPr>
        </p:nvSpPr>
        <p:spPr>
          <a:noFill/>
          <a:ln w="9525"/>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50800">
                <a:solidFill>
                  <a:srgbClr val="000000"/>
                </a:solidFill>
                <a:miter lim="800000"/>
                <a:headEnd/>
                <a:tailEnd type="none" w="med" len="lg"/>
              </a14:hiddenLine>
            </a:ext>
          </a:extLst>
        </p:spPr>
        <p:txBody>
          <a:bodyPr/>
          <a:lstStyle>
            <a:lvl1pPr defTabSz="966788">
              <a:defRPr sz="2400" b="1">
                <a:solidFill>
                  <a:schemeClr val="tx2"/>
                </a:solidFill>
                <a:latin typeface="Arial" panose="020B0604020202020204" pitchFamily="34" charset="0"/>
              </a:defRPr>
            </a:lvl1pPr>
            <a:lvl2pPr marL="742950" indent="-285750" defTabSz="966788">
              <a:defRPr sz="2400" b="1">
                <a:solidFill>
                  <a:schemeClr val="tx2"/>
                </a:solidFill>
                <a:latin typeface="Arial" panose="020B0604020202020204" pitchFamily="34" charset="0"/>
              </a:defRPr>
            </a:lvl2pPr>
            <a:lvl3pPr marL="1143000" indent="-228600" defTabSz="966788">
              <a:defRPr sz="2400" b="1">
                <a:solidFill>
                  <a:schemeClr val="tx2"/>
                </a:solidFill>
                <a:latin typeface="Arial" panose="020B0604020202020204" pitchFamily="34" charset="0"/>
              </a:defRPr>
            </a:lvl3pPr>
            <a:lvl4pPr marL="1600200" indent="-228600" defTabSz="966788">
              <a:defRPr sz="2400" b="1">
                <a:solidFill>
                  <a:schemeClr val="tx2"/>
                </a:solidFill>
                <a:latin typeface="Arial" panose="020B0604020202020204" pitchFamily="34" charset="0"/>
              </a:defRPr>
            </a:lvl4pPr>
            <a:lvl5pPr marL="2057400" indent="-228600" defTabSz="966788">
              <a:defRPr sz="2400" b="1">
                <a:solidFill>
                  <a:schemeClr val="tx2"/>
                </a:solidFill>
                <a:latin typeface="Arial" panose="020B0604020202020204" pitchFamily="34" charset="0"/>
              </a:defRPr>
            </a:lvl5pPr>
            <a:lvl6pPr marL="2514600" indent="-228600" defTabSz="966788" eaLnBrk="0" fontAlgn="base" hangingPunct="0">
              <a:spcBef>
                <a:spcPct val="0"/>
              </a:spcBef>
              <a:spcAft>
                <a:spcPct val="0"/>
              </a:spcAft>
              <a:defRPr sz="2400" b="1">
                <a:solidFill>
                  <a:schemeClr val="tx2"/>
                </a:solidFill>
                <a:latin typeface="Arial" panose="020B0604020202020204" pitchFamily="34" charset="0"/>
              </a:defRPr>
            </a:lvl6pPr>
            <a:lvl7pPr marL="2971800" indent="-228600" defTabSz="966788" eaLnBrk="0" fontAlgn="base" hangingPunct="0">
              <a:spcBef>
                <a:spcPct val="0"/>
              </a:spcBef>
              <a:spcAft>
                <a:spcPct val="0"/>
              </a:spcAft>
              <a:defRPr sz="2400" b="1">
                <a:solidFill>
                  <a:schemeClr val="tx2"/>
                </a:solidFill>
                <a:latin typeface="Arial" panose="020B0604020202020204" pitchFamily="34" charset="0"/>
              </a:defRPr>
            </a:lvl7pPr>
            <a:lvl8pPr marL="3429000" indent="-228600" defTabSz="966788" eaLnBrk="0" fontAlgn="base" hangingPunct="0">
              <a:spcBef>
                <a:spcPct val="0"/>
              </a:spcBef>
              <a:spcAft>
                <a:spcPct val="0"/>
              </a:spcAft>
              <a:defRPr sz="2400" b="1">
                <a:solidFill>
                  <a:schemeClr val="tx2"/>
                </a:solidFill>
                <a:latin typeface="Arial" panose="020B0604020202020204" pitchFamily="34" charset="0"/>
              </a:defRPr>
            </a:lvl8pPr>
            <a:lvl9pPr marL="3886200" indent="-228600" defTabSz="966788" eaLnBrk="0" fontAlgn="base" hangingPunct="0">
              <a:spcBef>
                <a:spcPct val="0"/>
              </a:spcBef>
              <a:spcAft>
                <a:spcPct val="0"/>
              </a:spcAft>
              <a:defRPr sz="2400" b="1">
                <a:solidFill>
                  <a:schemeClr val="tx2"/>
                </a:solidFill>
                <a:latin typeface="Arial" panose="020B0604020202020204" pitchFamily="34" charset="0"/>
              </a:defRPr>
            </a:lvl9pPr>
          </a:lstStyle>
          <a:p>
            <a:fld id="{EBD22F60-2EF8-4CAD-B4F1-C92515D58A29}" type="slidenum">
              <a:rPr lang="en-US" altLang="en-US" sz="1300">
                <a:solidFill>
                  <a:schemeClr val="tx1"/>
                </a:solidFill>
                <a:latin typeface="Comic Sans MS" panose="030F0702030302020204" pitchFamily="66" charset="0"/>
              </a:rPr>
              <a:pPr/>
              <a:t>21</a:t>
            </a:fld>
            <a:endParaRPr lang="en-US" altLang="en-US" sz="1300">
              <a:solidFill>
                <a:schemeClr val="tx1"/>
              </a:solidFill>
              <a:latin typeface="Comic Sans MS" panose="030F0702030302020204" pitchFamily="66" charset="0"/>
            </a:endParaRPr>
          </a:p>
        </p:txBody>
      </p:sp>
    </p:spTree>
    <p:extLst>
      <p:ext uri="{BB962C8B-B14F-4D97-AF65-F5344CB8AC3E}">
        <p14:creationId xmlns:p14="http://schemas.microsoft.com/office/powerpoint/2010/main" val="315906027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Contact the </a:t>
            </a:r>
            <a:r>
              <a:rPr lang="en-US" altLang="en-US" dirty="0">
                <a:latin typeface="Arial" panose="020B0604020202020204" pitchFamily="34" charset="0"/>
              </a:rPr>
              <a:t>Massachusetts Environmental Police at Box 1325 Forestdale, MA 02644</a:t>
            </a:r>
            <a:endParaRPr lang="en-US" dirty="0"/>
          </a:p>
        </p:txBody>
      </p:sp>
      <p:sp>
        <p:nvSpPr>
          <p:cNvPr id="4" name="Slide Number Placeholder 3"/>
          <p:cNvSpPr>
            <a:spLocks noGrp="1"/>
          </p:cNvSpPr>
          <p:nvPr>
            <p:ph type="sldNum" sz="quarter" idx="10"/>
          </p:nvPr>
        </p:nvSpPr>
        <p:spPr/>
        <p:txBody>
          <a:bodyPr/>
          <a:lstStyle/>
          <a:p>
            <a:fld id="{CB895E6D-782B-2C44-B6B7-9A23B8F0A431}" type="slidenum">
              <a:rPr lang="en-US" altLang="x-none" smtClean="0"/>
              <a:pPr/>
              <a:t>22</a:t>
            </a:fld>
            <a:endParaRPr lang="en-US" altLang="x-none"/>
          </a:p>
        </p:txBody>
      </p:sp>
    </p:spTree>
    <p:extLst>
      <p:ext uri="{BB962C8B-B14F-4D97-AF65-F5344CB8AC3E}">
        <p14:creationId xmlns:p14="http://schemas.microsoft.com/office/powerpoint/2010/main" val="224712715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p:cNvSpPr>
            <a:spLocks noGrp="1" noRot="1" noChangeAspect="1" noTextEdit="1"/>
          </p:cNvSpPr>
          <p:nvPr>
            <p:ph type="sldImg"/>
          </p:nvPr>
        </p:nvSpPr>
        <p:spPr>
          <a:ln/>
        </p:spPr>
      </p:sp>
      <p:sp>
        <p:nvSpPr>
          <p:cNvPr id="32771" name="Notes Placeholder 2"/>
          <p:cNvSpPr>
            <a:spLocks noGrp="1"/>
          </p:cNvSpPr>
          <p:nvPr>
            <p:ph type="body" idx="1"/>
          </p:nvPr>
        </p:nvSpPr>
        <p:spPr>
          <a:noFill/>
          <a:ln w="9525"/>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50800">
                <a:solidFill>
                  <a:srgbClr val="000000"/>
                </a:solidFill>
                <a:miter lim="800000"/>
                <a:headEnd/>
                <a:tailEnd type="none" w="med" len="lg"/>
              </a14:hiddenLine>
            </a:ext>
          </a:extLst>
        </p:spPr>
        <p:txBody>
          <a:bodyPr/>
          <a:lstStyle/>
          <a:p>
            <a:r>
              <a:rPr lang="en-US" altLang="en-US" b="1" dirty="0">
                <a:latin typeface="Arial" panose="020B0604020202020204" pitchFamily="34" charset="0"/>
              </a:rPr>
              <a:t>Who May operate a vessel in MA</a:t>
            </a:r>
          </a:p>
          <a:p>
            <a:endParaRPr lang="en-US" altLang="en-US" b="1" dirty="0">
              <a:latin typeface="Arial" panose="020B0604020202020204" pitchFamily="34" charset="0"/>
            </a:endParaRPr>
          </a:p>
          <a:p>
            <a:endParaRPr lang="en-US" dirty="0"/>
          </a:p>
          <a:p>
            <a:r>
              <a:rPr lang="en-US" b="1" dirty="0"/>
              <a:t>Who May Operate a Personal Watercraft (PWC):</a:t>
            </a:r>
            <a:endParaRPr lang="en-US" dirty="0"/>
          </a:p>
          <a:p>
            <a:r>
              <a:rPr lang="en-US" b="1" dirty="0"/>
              <a:t>Persons under 16 years of age</a:t>
            </a:r>
            <a:r>
              <a:rPr lang="en-US" dirty="0"/>
              <a:t> may not operate a PWC on Massachusetts waters under any circumstances.</a:t>
            </a:r>
          </a:p>
          <a:p>
            <a:r>
              <a:rPr lang="en-US" b="1" dirty="0"/>
              <a:t>Persons 16 or 17 years of age</a:t>
            </a:r>
            <a:r>
              <a:rPr lang="en-US" dirty="0"/>
              <a:t> may operate a PWC on Massachusetts waters </a:t>
            </a:r>
            <a:r>
              <a:rPr lang="en-US" b="1" dirty="0"/>
              <a:t>only if</a:t>
            </a:r>
            <a:r>
              <a:rPr lang="en-US" dirty="0"/>
              <a:t> they have passed a state-approved boating education course.</a:t>
            </a:r>
          </a:p>
          <a:p>
            <a:r>
              <a:rPr lang="en-US" b="1" dirty="0"/>
              <a:t>Persons 18 years of age or older</a:t>
            </a:r>
            <a:r>
              <a:rPr lang="en-US" dirty="0"/>
              <a:t> may operate a PWC on Massachusetts waters without age restrictions.</a:t>
            </a:r>
          </a:p>
          <a:p>
            <a:r>
              <a:rPr lang="en-US" dirty="0"/>
              <a:t>It is illegal to lease or rent a personal watercraft to any person under 16 years of age. It is illegal to lease or rent a PWC to any person 16 or 17 years of age who does not have in his or her possession the required Boating Safety Certificate.</a:t>
            </a:r>
          </a:p>
          <a:p>
            <a:endParaRPr lang="en-US" dirty="0"/>
          </a:p>
          <a:p>
            <a:r>
              <a:rPr lang="en-US" dirty="0"/>
              <a:t>A person must be at least 12 years of age to be issued a Boating Safety Certificate. Students must be at least 12 years of age to enroll in the state’s boating safety course. </a:t>
            </a:r>
          </a:p>
          <a:p>
            <a:endParaRPr lang="en-US" dirty="0"/>
          </a:p>
          <a:p>
            <a:r>
              <a:rPr lang="en-US" dirty="0"/>
              <a:t>Persons required to have passed a state-approved boating education course must have the Boating Safety Certificate on board and available for inspection by an enforcement officer whenever the vessel is operated.</a:t>
            </a:r>
          </a:p>
          <a:p>
            <a:endParaRPr lang="en-US" altLang="en-US" b="1" dirty="0">
              <a:latin typeface="Arial" panose="020B0604020202020204" pitchFamily="34" charset="0"/>
            </a:endParaRPr>
          </a:p>
        </p:txBody>
      </p:sp>
      <p:sp>
        <p:nvSpPr>
          <p:cNvPr id="32772" name="Slide Number Placeholder 3"/>
          <p:cNvSpPr>
            <a:spLocks noGrp="1"/>
          </p:cNvSpPr>
          <p:nvPr>
            <p:ph type="sldNum" sz="quarter" idx="5"/>
          </p:nvPr>
        </p:nvSpPr>
        <p:spPr>
          <a:noFill/>
          <a:ln w="9525"/>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50800">
                <a:solidFill>
                  <a:srgbClr val="000000"/>
                </a:solidFill>
                <a:miter lim="800000"/>
                <a:headEnd/>
                <a:tailEnd type="none" w="med" len="lg"/>
              </a14:hiddenLine>
            </a:ext>
          </a:extLst>
        </p:spPr>
        <p:txBody>
          <a:bodyPr/>
          <a:lstStyle>
            <a:lvl1pPr defTabSz="966788">
              <a:defRPr sz="2400" b="1">
                <a:solidFill>
                  <a:schemeClr val="tx2"/>
                </a:solidFill>
                <a:latin typeface="Arial" panose="020B0604020202020204" pitchFamily="34" charset="0"/>
              </a:defRPr>
            </a:lvl1pPr>
            <a:lvl2pPr marL="742950" indent="-285750" defTabSz="966788">
              <a:defRPr sz="2400" b="1">
                <a:solidFill>
                  <a:schemeClr val="tx2"/>
                </a:solidFill>
                <a:latin typeface="Arial" panose="020B0604020202020204" pitchFamily="34" charset="0"/>
              </a:defRPr>
            </a:lvl2pPr>
            <a:lvl3pPr marL="1143000" indent="-228600" defTabSz="966788">
              <a:defRPr sz="2400" b="1">
                <a:solidFill>
                  <a:schemeClr val="tx2"/>
                </a:solidFill>
                <a:latin typeface="Arial" panose="020B0604020202020204" pitchFamily="34" charset="0"/>
              </a:defRPr>
            </a:lvl3pPr>
            <a:lvl4pPr marL="1600200" indent="-228600" defTabSz="966788">
              <a:defRPr sz="2400" b="1">
                <a:solidFill>
                  <a:schemeClr val="tx2"/>
                </a:solidFill>
                <a:latin typeface="Arial" panose="020B0604020202020204" pitchFamily="34" charset="0"/>
              </a:defRPr>
            </a:lvl4pPr>
            <a:lvl5pPr marL="2057400" indent="-228600" defTabSz="966788">
              <a:defRPr sz="2400" b="1">
                <a:solidFill>
                  <a:schemeClr val="tx2"/>
                </a:solidFill>
                <a:latin typeface="Arial" panose="020B0604020202020204" pitchFamily="34" charset="0"/>
              </a:defRPr>
            </a:lvl5pPr>
            <a:lvl6pPr marL="2514600" indent="-228600" defTabSz="966788" eaLnBrk="0" fontAlgn="base" hangingPunct="0">
              <a:spcBef>
                <a:spcPct val="0"/>
              </a:spcBef>
              <a:spcAft>
                <a:spcPct val="0"/>
              </a:spcAft>
              <a:defRPr sz="2400" b="1">
                <a:solidFill>
                  <a:schemeClr val="tx2"/>
                </a:solidFill>
                <a:latin typeface="Arial" panose="020B0604020202020204" pitchFamily="34" charset="0"/>
              </a:defRPr>
            </a:lvl6pPr>
            <a:lvl7pPr marL="2971800" indent="-228600" defTabSz="966788" eaLnBrk="0" fontAlgn="base" hangingPunct="0">
              <a:spcBef>
                <a:spcPct val="0"/>
              </a:spcBef>
              <a:spcAft>
                <a:spcPct val="0"/>
              </a:spcAft>
              <a:defRPr sz="2400" b="1">
                <a:solidFill>
                  <a:schemeClr val="tx2"/>
                </a:solidFill>
                <a:latin typeface="Arial" panose="020B0604020202020204" pitchFamily="34" charset="0"/>
              </a:defRPr>
            </a:lvl7pPr>
            <a:lvl8pPr marL="3429000" indent="-228600" defTabSz="966788" eaLnBrk="0" fontAlgn="base" hangingPunct="0">
              <a:spcBef>
                <a:spcPct val="0"/>
              </a:spcBef>
              <a:spcAft>
                <a:spcPct val="0"/>
              </a:spcAft>
              <a:defRPr sz="2400" b="1">
                <a:solidFill>
                  <a:schemeClr val="tx2"/>
                </a:solidFill>
                <a:latin typeface="Arial" panose="020B0604020202020204" pitchFamily="34" charset="0"/>
              </a:defRPr>
            </a:lvl8pPr>
            <a:lvl9pPr marL="3886200" indent="-228600" defTabSz="966788" eaLnBrk="0" fontAlgn="base" hangingPunct="0">
              <a:spcBef>
                <a:spcPct val="0"/>
              </a:spcBef>
              <a:spcAft>
                <a:spcPct val="0"/>
              </a:spcAft>
              <a:defRPr sz="2400" b="1">
                <a:solidFill>
                  <a:schemeClr val="tx2"/>
                </a:solidFill>
                <a:latin typeface="Arial" panose="020B0604020202020204" pitchFamily="34" charset="0"/>
              </a:defRPr>
            </a:lvl9pPr>
          </a:lstStyle>
          <a:p>
            <a:fld id="{3D58C31F-6A96-42C4-9F0A-F27971DE0D2D}" type="slidenum">
              <a:rPr lang="en-US" altLang="en-US" sz="1300">
                <a:solidFill>
                  <a:schemeClr val="tx1"/>
                </a:solidFill>
                <a:latin typeface="Comic Sans MS" panose="030F0702030302020204" pitchFamily="66" charset="0"/>
              </a:rPr>
              <a:pPr/>
              <a:t>4</a:t>
            </a:fld>
            <a:endParaRPr lang="en-US" altLang="en-US" sz="1300">
              <a:solidFill>
                <a:schemeClr val="tx1"/>
              </a:solidFill>
              <a:latin typeface="Comic Sans MS" panose="030F0702030302020204" pitchFamily="66" charset="0"/>
            </a:endParaRPr>
          </a:p>
        </p:txBody>
      </p:sp>
    </p:spTree>
    <p:extLst>
      <p:ext uri="{BB962C8B-B14F-4D97-AF65-F5344CB8AC3E}">
        <p14:creationId xmlns:p14="http://schemas.microsoft.com/office/powerpoint/2010/main" val="59464283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a:ln/>
        </p:spPr>
      </p:sp>
      <p:sp>
        <p:nvSpPr>
          <p:cNvPr id="33795" name="Notes Placeholder 2"/>
          <p:cNvSpPr>
            <a:spLocks noGrp="1"/>
          </p:cNvSpPr>
          <p:nvPr>
            <p:ph type="body" idx="1"/>
          </p:nvPr>
        </p:nvSpPr>
        <p:spPr>
          <a:noFill/>
          <a:ln w="9525"/>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50800">
                <a:solidFill>
                  <a:srgbClr val="000000"/>
                </a:solidFill>
                <a:miter lim="800000"/>
                <a:headEnd/>
                <a:tailEnd type="none" w="med" len="lg"/>
              </a14:hiddenLine>
            </a:ext>
          </a:extLst>
        </p:spPr>
        <p:txBody>
          <a:bodyPr/>
          <a:lstStyle/>
          <a:p>
            <a:r>
              <a:rPr lang="en-US" altLang="en-US" b="1" dirty="0">
                <a:latin typeface="Arial" panose="020B0604020202020204" pitchFamily="34" charset="0"/>
              </a:rPr>
              <a:t>Registration Requirements.</a:t>
            </a:r>
          </a:p>
          <a:p>
            <a:r>
              <a:rPr lang="en-US" altLang="en-US" dirty="0">
                <a:latin typeface="Arial" panose="020B0604020202020204" pitchFamily="34" charset="0"/>
              </a:rPr>
              <a:t>Motorboats (less than 16 feet) - $44.00</a:t>
            </a:r>
          </a:p>
          <a:p>
            <a:r>
              <a:rPr lang="en-US" altLang="en-US" dirty="0">
                <a:latin typeface="Arial" panose="020B0604020202020204" pitchFamily="34" charset="0"/>
              </a:rPr>
              <a:t>Motorboats (16 feet to less than 26 feet) - $66.00</a:t>
            </a:r>
          </a:p>
          <a:p>
            <a:r>
              <a:rPr lang="en-US" altLang="en-US" dirty="0">
                <a:latin typeface="Arial" panose="020B0604020202020204" pitchFamily="34" charset="0"/>
              </a:rPr>
              <a:t>Motorboats (26 feet to less than 40 feet) - $88.00</a:t>
            </a:r>
          </a:p>
          <a:p>
            <a:r>
              <a:rPr lang="en-US" altLang="en-US" dirty="0">
                <a:latin typeface="Arial" panose="020B0604020202020204" pitchFamily="34" charset="0"/>
              </a:rPr>
              <a:t>Motorboats (40 feet and over) - $110.00</a:t>
            </a:r>
          </a:p>
          <a:p>
            <a:endParaRPr lang="en-US" altLang="en-US" dirty="0">
              <a:latin typeface="Arial" panose="020B0604020202020204" pitchFamily="34" charset="0"/>
            </a:endParaRPr>
          </a:p>
          <a:p>
            <a:endParaRPr lang="en-US" altLang="en-US" dirty="0">
              <a:latin typeface="Arial" panose="020B0604020202020204" pitchFamily="34" charset="0"/>
            </a:endParaRPr>
          </a:p>
          <a:p>
            <a:r>
              <a:rPr lang="en-US" altLang="en-US" dirty="0">
                <a:latin typeface="Arial" panose="020B0604020202020204" pitchFamily="34" charset="0"/>
              </a:rPr>
              <a:t>SECTION VIII. VESSEL REGISTRATION NUMBER</a:t>
            </a:r>
          </a:p>
          <a:p>
            <a:r>
              <a:rPr lang="en-US" altLang="en-US" dirty="0">
                <a:latin typeface="Arial" panose="020B0604020202020204" pitchFamily="34" charset="0"/>
              </a:rPr>
              <a:t>A. The number issued pursuant to these regulations shall be in accordance with the pattern described in this subsection.</a:t>
            </a:r>
          </a:p>
          <a:p>
            <a:r>
              <a:rPr lang="en-US" altLang="en-US" dirty="0">
                <a:latin typeface="Arial" panose="020B0604020202020204" pitchFamily="34" charset="0"/>
              </a:rPr>
              <a:t>1. The vessel registration number shall be divided into three parts, for the purpose of providing a combination of numerals and letters which furnish individual vessel registration numbers.</a:t>
            </a:r>
          </a:p>
          <a:p>
            <a:r>
              <a:rPr lang="en-US" altLang="en-US" dirty="0">
                <a:latin typeface="Arial" panose="020B0604020202020204" pitchFamily="34" charset="0"/>
              </a:rPr>
              <a:t>2. The first part of the number shall be an abbreviation in capital letters of the State of Massachusetts – MS –and shall be followed by an equivalent space.</a:t>
            </a:r>
          </a:p>
          <a:p>
            <a:r>
              <a:rPr lang="en-US" altLang="en-US" dirty="0">
                <a:latin typeface="Arial" panose="020B0604020202020204" pitchFamily="34" charset="0"/>
              </a:rPr>
              <a:t>3.  The second part of the number shall be a group of digits consisting of four Arabic numerals appearing after the </a:t>
            </a:r>
            <a:r>
              <a:rPr lang="en-US" altLang="en-US">
                <a:latin typeface="Arial" panose="020B0604020202020204" pitchFamily="34" charset="0"/>
              </a:rPr>
              <a:t>letters MS, </a:t>
            </a:r>
            <a:r>
              <a:rPr lang="en-US" altLang="en-US" dirty="0">
                <a:latin typeface="Arial" panose="020B0604020202020204" pitchFamily="34" charset="0"/>
              </a:rPr>
              <a:t>and shall be followed by an equivalent space.</a:t>
            </a:r>
          </a:p>
          <a:p>
            <a:r>
              <a:rPr lang="en-US" altLang="en-US" dirty="0">
                <a:latin typeface="Arial" panose="020B0604020202020204" pitchFamily="34" charset="0"/>
              </a:rPr>
              <a:t>4. The remainder of the number shall consist of no more than two capital letters, in sequence, in accordance with the serials numerically and alphabetically. As example:</a:t>
            </a:r>
          </a:p>
          <a:p>
            <a:r>
              <a:rPr lang="en-US" altLang="en-US" dirty="0">
                <a:latin typeface="Arial" panose="020B0604020202020204" pitchFamily="34" charset="0"/>
              </a:rPr>
              <a:t>5. Since the letters “I”, “O”, and “Q” may be mistaken for Arabic Numerals, all letters sequences using “I”, “O”, and “Q” shall be omitted. Objectionable words formed by the use of letters will not be used.</a:t>
            </a:r>
          </a:p>
          <a:p>
            <a:endParaRPr lang="en-US" altLang="en-US" dirty="0">
              <a:latin typeface="Arial" panose="020B0604020202020204" pitchFamily="34" charset="0"/>
            </a:endParaRPr>
          </a:p>
          <a:p>
            <a:endParaRPr lang="en-US" altLang="en-US" dirty="0">
              <a:latin typeface="Arial" panose="020B0604020202020204" pitchFamily="34" charset="0"/>
            </a:endParaRPr>
          </a:p>
          <a:p>
            <a:endParaRPr lang="en-US" altLang="en-US" dirty="0">
              <a:latin typeface="Arial" panose="020B0604020202020204" pitchFamily="34" charset="0"/>
            </a:endParaRPr>
          </a:p>
          <a:p>
            <a:endParaRPr lang="en-US" altLang="en-US" dirty="0">
              <a:latin typeface="Arial" panose="020B0604020202020204" pitchFamily="34" charset="0"/>
            </a:endParaRPr>
          </a:p>
          <a:p>
            <a:endParaRPr lang="en-US" altLang="en-US" dirty="0">
              <a:latin typeface="Arial" panose="020B0604020202020204" pitchFamily="34" charset="0"/>
            </a:endParaRPr>
          </a:p>
        </p:txBody>
      </p:sp>
      <p:sp>
        <p:nvSpPr>
          <p:cNvPr id="33796" name="Slide Number Placeholder 3"/>
          <p:cNvSpPr>
            <a:spLocks noGrp="1"/>
          </p:cNvSpPr>
          <p:nvPr>
            <p:ph type="sldNum" sz="quarter" idx="5"/>
          </p:nvPr>
        </p:nvSpPr>
        <p:spPr>
          <a:noFill/>
          <a:ln w="9525"/>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50800">
                <a:solidFill>
                  <a:srgbClr val="000000"/>
                </a:solidFill>
                <a:miter lim="800000"/>
                <a:headEnd/>
                <a:tailEnd type="none" w="med" len="lg"/>
              </a14:hiddenLine>
            </a:ext>
          </a:extLst>
        </p:spPr>
        <p:txBody>
          <a:bodyPr/>
          <a:lstStyle>
            <a:lvl1pPr defTabSz="966788">
              <a:defRPr sz="2400" b="1">
                <a:solidFill>
                  <a:schemeClr val="tx2"/>
                </a:solidFill>
                <a:latin typeface="Arial" panose="020B0604020202020204" pitchFamily="34" charset="0"/>
              </a:defRPr>
            </a:lvl1pPr>
            <a:lvl2pPr marL="742950" indent="-285750" defTabSz="966788">
              <a:defRPr sz="2400" b="1">
                <a:solidFill>
                  <a:schemeClr val="tx2"/>
                </a:solidFill>
                <a:latin typeface="Arial" panose="020B0604020202020204" pitchFamily="34" charset="0"/>
              </a:defRPr>
            </a:lvl2pPr>
            <a:lvl3pPr marL="1143000" indent="-228600" defTabSz="966788">
              <a:defRPr sz="2400" b="1">
                <a:solidFill>
                  <a:schemeClr val="tx2"/>
                </a:solidFill>
                <a:latin typeface="Arial" panose="020B0604020202020204" pitchFamily="34" charset="0"/>
              </a:defRPr>
            </a:lvl3pPr>
            <a:lvl4pPr marL="1600200" indent="-228600" defTabSz="966788">
              <a:defRPr sz="2400" b="1">
                <a:solidFill>
                  <a:schemeClr val="tx2"/>
                </a:solidFill>
                <a:latin typeface="Arial" panose="020B0604020202020204" pitchFamily="34" charset="0"/>
              </a:defRPr>
            </a:lvl4pPr>
            <a:lvl5pPr marL="2057400" indent="-228600" defTabSz="966788">
              <a:defRPr sz="2400" b="1">
                <a:solidFill>
                  <a:schemeClr val="tx2"/>
                </a:solidFill>
                <a:latin typeface="Arial" panose="020B0604020202020204" pitchFamily="34" charset="0"/>
              </a:defRPr>
            </a:lvl5pPr>
            <a:lvl6pPr marL="2514600" indent="-228600" defTabSz="966788" eaLnBrk="0" fontAlgn="base" hangingPunct="0">
              <a:spcBef>
                <a:spcPct val="0"/>
              </a:spcBef>
              <a:spcAft>
                <a:spcPct val="0"/>
              </a:spcAft>
              <a:defRPr sz="2400" b="1">
                <a:solidFill>
                  <a:schemeClr val="tx2"/>
                </a:solidFill>
                <a:latin typeface="Arial" panose="020B0604020202020204" pitchFamily="34" charset="0"/>
              </a:defRPr>
            </a:lvl6pPr>
            <a:lvl7pPr marL="2971800" indent="-228600" defTabSz="966788" eaLnBrk="0" fontAlgn="base" hangingPunct="0">
              <a:spcBef>
                <a:spcPct val="0"/>
              </a:spcBef>
              <a:spcAft>
                <a:spcPct val="0"/>
              </a:spcAft>
              <a:defRPr sz="2400" b="1">
                <a:solidFill>
                  <a:schemeClr val="tx2"/>
                </a:solidFill>
                <a:latin typeface="Arial" panose="020B0604020202020204" pitchFamily="34" charset="0"/>
              </a:defRPr>
            </a:lvl7pPr>
            <a:lvl8pPr marL="3429000" indent="-228600" defTabSz="966788" eaLnBrk="0" fontAlgn="base" hangingPunct="0">
              <a:spcBef>
                <a:spcPct val="0"/>
              </a:spcBef>
              <a:spcAft>
                <a:spcPct val="0"/>
              </a:spcAft>
              <a:defRPr sz="2400" b="1">
                <a:solidFill>
                  <a:schemeClr val="tx2"/>
                </a:solidFill>
                <a:latin typeface="Arial" panose="020B0604020202020204" pitchFamily="34" charset="0"/>
              </a:defRPr>
            </a:lvl8pPr>
            <a:lvl9pPr marL="3886200" indent="-228600" defTabSz="966788" eaLnBrk="0" fontAlgn="base" hangingPunct="0">
              <a:spcBef>
                <a:spcPct val="0"/>
              </a:spcBef>
              <a:spcAft>
                <a:spcPct val="0"/>
              </a:spcAft>
              <a:defRPr sz="2400" b="1">
                <a:solidFill>
                  <a:schemeClr val="tx2"/>
                </a:solidFill>
                <a:latin typeface="Arial" panose="020B0604020202020204" pitchFamily="34" charset="0"/>
              </a:defRPr>
            </a:lvl9pPr>
          </a:lstStyle>
          <a:p>
            <a:fld id="{DB7137F6-57C7-453B-9CE5-B883A86888CB}" type="slidenum">
              <a:rPr lang="en-US" altLang="en-US" sz="1300">
                <a:solidFill>
                  <a:schemeClr val="tx1"/>
                </a:solidFill>
                <a:latin typeface="Comic Sans MS" panose="030F0702030302020204" pitchFamily="66" charset="0"/>
              </a:rPr>
              <a:pPr/>
              <a:t>5</a:t>
            </a:fld>
            <a:endParaRPr lang="en-US" altLang="en-US" sz="1300">
              <a:solidFill>
                <a:schemeClr val="tx1"/>
              </a:solidFill>
              <a:latin typeface="Comic Sans MS" panose="030F0702030302020204" pitchFamily="66" charset="0"/>
            </a:endParaRPr>
          </a:p>
        </p:txBody>
      </p:sp>
    </p:spTree>
    <p:extLst>
      <p:ext uri="{BB962C8B-B14F-4D97-AF65-F5344CB8AC3E}">
        <p14:creationId xmlns:p14="http://schemas.microsoft.com/office/powerpoint/2010/main" val="145137961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dirty="0">
                <a:latin typeface="Arial" panose="020B0604020202020204" pitchFamily="34" charset="0"/>
              </a:rPr>
              <a:t>Display of numerals and decals on vessel.</a:t>
            </a:r>
          </a:p>
          <a:p>
            <a:r>
              <a:rPr lang="en-US" altLang="en-US" dirty="0">
                <a:latin typeface="Arial" panose="020B0604020202020204" pitchFamily="34" charset="0"/>
              </a:rPr>
              <a:t>1. The number awarded, exactly as shown on the certificate of numerals shall be painted on, or attached to, each side of the bow of the vessel for which it was issued.</a:t>
            </a:r>
          </a:p>
          <a:p>
            <a:r>
              <a:rPr lang="en-US" altLang="en-US" dirty="0">
                <a:latin typeface="Arial" panose="020B0604020202020204" pitchFamily="34" charset="0"/>
              </a:rPr>
              <a:t>2. The numerals shall be placed on each side of the forward half of the vessel in such position as to provide clear legibility for identification. The numerals shall read from left to right and shall be in block characters of good proportion not less than three inches in height. The numerals shall be of a color which will contrast with the background, and so maintained as to be clearly visible and legible; i.e., dark numerals on a light background or light numerals on a dark </a:t>
            </a:r>
          </a:p>
          <a:p>
            <a:r>
              <a:rPr lang="en-US" altLang="en-US" dirty="0">
                <a:latin typeface="Arial" panose="020B0604020202020204" pitchFamily="34" charset="0"/>
              </a:rPr>
              <a:t>background.</a:t>
            </a:r>
          </a:p>
          <a:p>
            <a:r>
              <a:rPr lang="en-US" altLang="en-US" dirty="0">
                <a:latin typeface="Arial" panose="020B0604020202020204" pitchFamily="34" charset="0"/>
              </a:rPr>
              <a:t>3. The Commissioner will furnish to all applicants one (1) decal bearing the numbers of the year of expiration, which will establish valid registration. The decals are to be displayed on port side of the boat (within 6 inches) immediately following the assigned Massachusetts number.</a:t>
            </a:r>
          </a:p>
          <a:p>
            <a:endParaRPr lang="en-US" altLang="en-US" dirty="0">
              <a:latin typeface="Arial" panose="020B0604020202020204" pitchFamily="34" charset="0"/>
            </a:endParaRPr>
          </a:p>
          <a:p>
            <a:r>
              <a:rPr lang="en-US" altLang="en-US" dirty="0">
                <a:latin typeface="Arial" panose="020B0604020202020204" pitchFamily="34" charset="0"/>
              </a:rPr>
              <a:t>      MS 0234 AB (decal) or MS-0234-AB  (decal)</a:t>
            </a:r>
          </a:p>
          <a:p>
            <a:endParaRPr lang="en-US" dirty="0"/>
          </a:p>
        </p:txBody>
      </p:sp>
      <p:sp>
        <p:nvSpPr>
          <p:cNvPr id="4" name="Slide Number Placeholder 3"/>
          <p:cNvSpPr>
            <a:spLocks noGrp="1"/>
          </p:cNvSpPr>
          <p:nvPr>
            <p:ph type="sldNum" sz="quarter" idx="10"/>
          </p:nvPr>
        </p:nvSpPr>
        <p:spPr/>
        <p:txBody>
          <a:bodyPr/>
          <a:lstStyle/>
          <a:p>
            <a:fld id="{CB895E6D-782B-2C44-B6B7-9A23B8F0A431}" type="slidenum">
              <a:rPr lang="en-US" altLang="x-none" smtClean="0"/>
              <a:pPr/>
              <a:t>6</a:t>
            </a:fld>
            <a:endParaRPr lang="en-US" altLang="x-none"/>
          </a:p>
        </p:txBody>
      </p:sp>
    </p:spTree>
    <p:extLst>
      <p:ext uri="{BB962C8B-B14F-4D97-AF65-F5344CB8AC3E}">
        <p14:creationId xmlns:p14="http://schemas.microsoft.com/office/powerpoint/2010/main" val="327811581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a:ln/>
        </p:spPr>
      </p:sp>
      <p:sp>
        <p:nvSpPr>
          <p:cNvPr id="34819" name="Notes Placeholder 2"/>
          <p:cNvSpPr>
            <a:spLocks noGrp="1"/>
          </p:cNvSpPr>
          <p:nvPr>
            <p:ph type="body" idx="1"/>
          </p:nvPr>
        </p:nvSpPr>
        <p:spPr>
          <a:noFill/>
          <a:ln w="9525"/>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type="none" w="med" len="lg"/>
              </a14:hiddenLine>
            </a:ext>
          </a:extLst>
        </p:spPr>
        <p:txBody>
          <a:bodyPr/>
          <a:lstStyle/>
          <a:p>
            <a:r>
              <a:rPr lang="en-US" altLang="en-US" b="1">
                <a:latin typeface="Arial" panose="020B0604020202020204" pitchFamily="34" charset="0"/>
              </a:rPr>
              <a:t>Overloading and Overpowering.</a:t>
            </a:r>
          </a:p>
          <a:p>
            <a:r>
              <a:rPr lang="en-US" altLang="en-US">
                <a:latin typeface="Arial" panose="020B0604020202020204" pitchFamily="34" charset="0"/>
              </a:rPr>
              <a:t>No vessel may be loaded with passengers or cargo beyond its safe cargo carrying capacity.</a:t>
            </a:r>
          </a:p>
          <a:p>
            <a:r>
              <a:rPr lang="en-US" altLang="en-US">
                <a:latin typeface="Arial" panose="020B0604020202020204" pitchFamily="34" charset="0"/>
              </a:rPr>
              <a:t>The maximum persons capacity marked on a vessel's maximum capacities plate must not be exceeded.</a:t>
            </a:r>
          </a:p>
          <a:p>
            <a:r>
              <a:rPr lang="en-US" altLang="en-US">
                <a:latin typeface="Arial" panose="020B0604020202020204" pitchFamily="34" charset="0"/>
              </a:rPr>
              <a:t>The maximum weight capacity marked on a vessel's maximum capacities plate must not be exceeded.</a:t>
            </a:r>
          </a:p>
          <a:p>
            <a:r>
              <a:rPr lang="en-US" altLang="en-US">
                <a:latin typeface="Arial" panose="020B0604020202020204" pitchFamily="34" charset="0"/>
              </a:rPr>
              <a:t>If a vessel does not have a U.S. Coast Guard Maximum Capacities plate provided by the manufacturer, the owner must demonstrate that his or her vessel conforms to the U. S. Coast Guard safe loading requirements.</a:t>
            </a:r>
          </a:p>
          <a:p>
            <a:r>
              <a:rPr lang="en-US" altLang="en-US" b="1">
                <a:latin typeface="Arial" panose="020B0604020202020204" pitchFamily="34" charset="0"/>
              </a:rPr>
              <a:t>Overpowering</a:t>
            </a:r>
          </a:p>
          <a:p>
            <a:r>
              <a:rPr lang="en-US" altLang="en-US">
                <a:latin typeface="Arial" panose="020B0604020202020204" pitchFamily="34" charset="0"/>
              </a:rPr>
              <a:t>No vessel may be operated beyond its safe powering capacity.</a:t>
            </a:r>
          </a:p>
          <a:p>
            <a:r>
              <a:rPr lang="en-US" altLang="en-US">
                <a:latin typeface="Arial" panose="020B0604020202020204" pitchFamily="34" charset="0"/>
              </a:rPr>
              <a:t>The maximum horsepower capacity marked on a vessel's maximum capacities plate must not be exceeded.</a:t>
            </a:r>
          </a:p>
          <a:p>
            <a:r>
              <a:rPr lang="en-US" altLang="en-US">
                <a:latin typeface="Arial" panose="020B0604020202020204" pitchFamily="34" charset="0"/>
              </a:rPr>
              <a:t>If a vessel does not have a U.S. Coast Guard Maximum Capacities plate provided by the manufacturer, the owner must demonstrate that his or her vessel conforms to the U. S. Coast Guard safe powering requirements.</a:t>
            </a:r>
          </a:p>
          <a:p>
            <a:endParaRPr lang="en-US" altLang="en-US">
              <a:latin typeface="Arial" panose="020B0604020202020204" pitchFamily="34" charset="0"/>
            </a:endParaRPr>
          </a:p>
          <a:p>
            <a:endParaRPr lang="en-US" altLang="en-US">
              <a:latin typeface="Arial" panose="020B0604020202020204" pitchFamily="34" charset="0"/>
            </a:endParaRPr>
          </a:p>
          <a:p>
            <a:endParaRPr lang="en-US" altLang="en-US">
              <a:latin typeface="Arial" panose="020B0604020202020204" pitchFamily="34" charset="0"/>
            </a:endParaRPr>
          </a:p>
        </p:txBody>
      </p:sp>
      <p:sp>
        <p:nvSpPr>
          <p:cNvPr id="34820" name="Slide Number Placeholder 3"/>
          <p:cNvSpPr>
            <a:spLocks noGrp="1"/>
          </p:cNvSpPr>
          <p:nvPr>
            <p:ph type="sldNum" sz="quarter" idx="5"/>
          </p:nvPr>
        </p:nvSpPr>
        <p:spPr>
          <a:noFill/>
          <a:ln w="9525"/>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50800">
                <a:solidFill>
                  <a:srgbClr val="000000"/>
                </a:solidFill>
                <a:miter lim="800000"/>
                <a:headEnd/>
                <a:tailEnd type="none" w="med" len="lg"/>
              </a14:hiddenLine>
            </a:ext>
          </a:extLst>
        </p:spPr>
        <p:txBody>
          <a:bodyPr/>
          <a:lstStyle>
            <a:lvl1pPr defTabSz="966788">
              <a:defRPr sz="2400" b="1">
                <a:solidFill>
                  <a:schemeClr val="tx2"/>
                </a:solidFill>
                <a:latin typeface="Arial" panose="020B0604020202020204" pitchFamily="34" charset="0"/>
              </a:defRPr>
            </a:lvl1pPr>
            <a:lvl2pPr marL="742950" indent="-285750" defTabSz="966788">
              <a:defRPr sz="2400" b="1">
                <a:solidFill>
                  <a:schemeClr val="tx2"/>
                </a:solidFill>
                <a:latin typeface="Arial" panose="020B0604020202020204" pitchFamily="34" charset="0"/>
              </a:defRPr>
            </a:lvl2pPr>
            <a:lvl3pPr marL="1143000" indent="-228600" defTabSz="966788">
              <a:defRPr sz="2400" b="1">
                <a:solidFill>
                  <a:schemeClr val="tx2"/>
                </a:solidFill>
                <a:latin typeface="Arial" panose="020B0604020202020204" pitchFamily="34" charset="0"/>
              </a:defRPr>
            </a:lvl3pPr>
            <a:lvl4pPr marL="1600200" indent="-228600" defTabSz="966788">
              <a:defRPr sz="2400" b="1">
                <a:solidFill>
                  <a:schemeClr val="tx2"/>
                </a:solidFill>
                <a:latin typeface="Arial" panose="020B0604020202020204" pitchFamily="34" charset="0"/>
              </a:defRPr>
            </a:lvl4pPr>
            <a:lvl5pPr marL="2057400" indent="-228600" defTabSz="966788">
              <a:defRPr sz="2400" b="1">
                <a:solidFill>
                  <a:schemeClr val="tx2"/>
                </a:solidFill>
                <a:latin typeface="Arial" panose="020B0604020202020204" pitchFamily="34" charset="0"/>
              </a:defRPr>
            </a:lvl5pPr>
            <a:lvl6pPr marL="2514600" indent="-228600" defTabSz="966788" eaLnBrk="0" fontAlgn="base" hangingPunct="0">
              <a:spcBef>
                <a:spcPct val="0"/>
              </a:spcBef>
              <a:spcAft>
                <a:spcPct val="0"/>
              </a:spcAft>
              <a:defRPr sz="2400" b="1">
                <a:solidFill>
                  <a:schemeClr val="tx2"/>
                </a:solidFill>
                <a:latin typeface="Arial" panose="020B0604020202020204" pitchFamily="34" charset="0"/>
              </a:defRPr>
            </a:lvl6pPr>
            <a:lvl7pPr marL="2971800" indent="-228600" defTabSz="966788" eaLnBrk="0" fontAlgn="base" hangingPunct="0">
              <a:spcBef>
                <a:spcPct val="0"/>
              </a:spcBef>
              <a:spcAft>
                <a:spcPct val="0"/>
              </a:spcAft>
              <a:defRPr sz="2400" b="1">
                <a:solidFill>
                  <a:schemeClr val="tx2"/>
                </a:solidFill>
                <a:latin typeface="Arial" panose="020B0604020202020204" pitchFamily="34" charset="0"/>
              </a:defRPr>
            </a:lvl7pPr>
            <a:lvl8pPr marL="3429000" indent="-228600" defTabSz="966788" eaLnBrk="0" fontAlgn="base" hangingPunct="0">
              <a:spcBef>
                <a:spcPct val="0"/>
              </a:spcBef>
              <a:spcAft>
                <a:spcPct val="0"/>
              </a:spcAft>
              <a:defRPr sz="2400" b="1">
                <a:solidFill>
                  <a:schemeClr val="tx2"/>
                </a:solidFill>
                <a:latin typeface="Arial" panose="020B0604020202020204" pitchFamily="34" charset="0"/>
              </a:defRPr>
            </a:lvl8pPr>
            <a:lvl9pPr marL="3886200" indent="-228600" defTabSz="966788" eaLnBrk="0" fontAlgn="base" hangingPunct="0">
              <a:spcBef>
                <a:spcPct val="0"/>
              </a:spcBef>
              <a:spcAft>
                <a:spcPct val="0"/>
              </a:spcAft>
              <a:defRPr sz="2400" b="1">
                <a:solidFill>
                  <a:schemeClr val="tx2"/>
                </a:solidFill>
                <a:latin typeface="Arial" panose="020B0604020202020204" pitchFamily="34" charset="0"/>
              </a:defRPr>
            </a:lvl9pPr>
          </a:lstStyle>
          <a:p>
            <a:fld id="{4AE0019A-3C69-49D3-835A-93B1E1B51A66}" type="slidenum">
              <a:rPr lang="en-US" altLang="en-US" sz="1300">
                <a:solidFill>
                  <a:schemeClr val="tx1"/>
                </a:solidFill>
                <a:latin typeface="Comic Sans MS" panose="030F0702030302020204" pitchFamily="66" charset="0"/>
              </a:rPr>
              <a:pPr/>
              <a:t>7</a:t>
            </a:fld>
            <a:endParaRPr lang="en-US" altLang="en-US" sz="1300">
              <a:solidFill>
                <a:schemeClr val="tx1"/>
              </a:solidFill>
              <a:latin typeface="Comic Sans MS" panose="030F0702030302020204" pitchFamily="66" charset="0"/>
            </a:endParaRPr>
          </a:p>
        </p:txBody>
      </p:sp>
    </p:spTree>
    <p:extLst>
      <p:ext uri="{BB962C8B-B14F-4D97-AF65-F5344CB8AC3E}">
        <p14:creationId xmlns:p14="http://schemas.microsoft.com/office/powerpoint/2010/main" val="422604691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a:ln/>
        </p:spPr>
      </p:sp>
      <p:sp>
        <p:nvSpPr>
          <p:cNvPr id="35843" name="Notes Placeholder 2"/>
          <p:cNvSpPr>
            <a:spLocks noGrp="1"/>
          </p:cNvSpPr>
          <p:nvPr>
            <p:ph type="body" idx="1"/>
          </p:nvPr>
        </p:nvSpPr>
        <p:spPr>
          <a:noFill/>
          <a:ln w="9525"/>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type="none" w="med" len="lg"/>
              </a14:hiddenLine>
            </a:ext>
          </a:extLst>
        </p:spPr>
        <p:txBody>
          <a:bodyPr/>
          <a:lstStyle/>
          <a:p>
            <a:r>
              <a:rPr lang="en-US" altLang="en-US" b="1" dirty="0">
                <a:latin typeface="Arial" panose="020B0604020202020204" pitchFamily="34" charset="0"/>
              </a:rPr>
              <a:t>MA Personal Flotation Devices (PFD)</a:t>
            </a:r>
          </a:p>
          <a:p>
            <a:r>
              <a:rPr lang="en-US" altLang="en-US" dirty="0">
                <a:latin typeface="Arial" panose="020B0604020202020204" pitchFamily="34" charset="0"/>
              </a:rPr>
              <a:t>All vessels, except sailboards, must</a:t>
            </a:r>
            <a:r>
              <a:rPr lang="en-US" altLang="en-US" baseline="0" dirty="0">
                <a:latin typeface="Arial" panose="020B0604020202020204" pitchFamily="34" charset="0"/>
              </a:rPr>
              <a:t> carry one wearable U.S. Coast Guard-approved Type I, II, III, or V PFD for each person on board.</a:t>
            </a:r>
          </a:p>
          <a:p>
            <a:r>
              <a:rPr lang="en-US" altLang="en-US" baseline="0" dirty="0">
                <a:latin typeface="Arial" panose="020B0604020202020204" pitchFamily="34" charset="0"/>
              </a:rPr>
              <a:t>Ion addition, vessels 16 feet in length or longer must have one U.S. Coast Guard-approved Type IV PF on board and readily accessible.</a:t>
            </a:r>
          </a:p>
          <a:p>
            <a:r>
              <a:rPr lang="en-US" altLang="en-US" baseline="0" dirty="0">
                <a:latin typeface="Arial" panose="020B0604020202020204" pitchFamily="34" charset="0"/>
              </a:rPr>
              <a:t>Children under 12 years of age must wear a U.S. Coast Guard-</a:t>
            </a:r>
            <a:r>
              <a:rPr lang="en-US" altLang="en-US" baseline="0" dirty="0" err="1">
                <a:latin typeface="Arial" panose="020B0604020202020204" pitchFamily="34" charset="0"/>
              </a:rPr>
              <a:t>approved.Type</a:t>
            </a:r>
            <a:r>
              <a:rPr lang="en-US" altLang="en-US" baseline="0" dirty="0">
                <a:latin typeface="Arial" panose="020B0604020202020204" pitchFamily="34" charset="0"/>
              </a:rPr>
              <a:t> I, II, III, PFD at all times while underway on the open deck of any vessel.</a:t>
            </a:r>
          </a:p>
          <a:p>
            <a:r>
              <a:rPr lang="en-US" altLang="en-US" baseline="0" dirty="0">
                <a:latin typeface="Arial" panose="020B0604020202020204" pitchFamily="34" charset="0"/>
              </a:rPr>
              <a:t>A person under 16 years of age must wear a U.S. Coast Guard-</a:t>
            </a:r>
            <a:r>
              <a:rPr lang="en-US" altLang="en-US" baseline="0" dirty="0" err="1">
                <a:latin typeface="Arial" panose="020B0604020202020204" pitchFamily="34" charset="0"/>
              </a:rPr>
              <a:t>approved.Type</a:t>
            </a:r>
            <a:r>
              <a:rPr lang="en-US" altLang="en-US" baseline="0" dirty="0">
                <a:latin typeface="Arial" panose="020B0604020202020204" pitchFamily="34" charset="0"/>
              </a:rPr>
              <a:t> I, II, III, PFD at all times when aboard a sailboard.</a:t>
            </a:r>
          </a:p>
          <a:p>
            <a:r>
              <a:rPr lang="en-US" altLang="en-US" baseline="0" dirty="0">
                <a:latin typeface="Arial" panose="020B0604020202020204" pitchFamily="34" charset="0"/>
              </a:rPr>
              <a:t>Everyone on board a PWC must wear a U.S. Coast Guard-</a:t>
            </a:r>
            <a:r>
              <a:rPr lang="en-US" altLang="en-US" baseline="0" dirty="0" err="1">
                <a:latin typeface="Arial" panose="020B0604020202020204" pitchFamily="34" charset="0"/>
              </a:rPr>
              <a:t>approved.Type</a:t>
            </a:r>
            <a:r>
              <a:rPr lang="en-US" altLang="en-US" baseline="0" dirty="0">
                <a:latin typeface="Arial" panose="020B0604020202020204" pitchFamily="34" charset="0"/>
              </a:rPr>
              <a:t> I, II, III, PFD.</a:t>
            </a:r>
          </a:p>
          <a:p>
            <a:r>
              <a:rPr lang="en-US" altLang="en-US" baseline="0" dirty="0">
                <a:latin typeface="Arial" panose="020B0604020202020204" pitchFamily="34" charset="0"/>
              </a:rPr>
              <a:t>Anyone being towed behind a vessel must wear a U.S. Coast Guard-</a:t>
            </a:r>
            <a:r>
              <a:rPr lang="en-US" altLang="en-US" baseline="0" dirty="0" err="1">
                <a:latin typeface="Arial" panose="020B0604020202020204" pitchFamily="34" charset="0"/>
              </a:rPr>
              <a:t>approved.Type</a:t>
            </a:r>
            <a:r>
              <a:rPr lang="en-US" altLang="en-US" baseline="0" dirty="0">
                <a:latin typeface="Arial" panose="020B0604020202020204" pitchFamily="34" charset="0"/>
              </a:rPr>
              <a:t> I, II, III, PFD.</a:t>
            </a:r>
          </a:p>
          <a:p>
            <a:r>
              <a:rPr lang="en-US" altLang="en-US" baseline="0" dirty="0">
                <a:latin typeface="Arial" panose="020B0604020202020204" pitchFamily="34" charset="0"/>
              </a:rPr>
              <a:t>Persons aboard a paddle craft (canoe, kayaks, and SUPs) are required to wear a PFD September 15 through May 15.</a:t>
            </a:r>
          </a:p>
          <a:p>
            <a:r>
              <a:rPr lang="en-US" altLang="en-US" baseline="0" dirty="0">
                <a:latin typeface="Arial" panose="020B0604020202020204" pitchFamily="34" charset="0"/>
              </a:rPr>
              <a:t> </a:t>
            </a:r>
          </a:p>
          <a:p>
            <a:endParaRPr lang="en-US" altLang="en-US" dirty="0">
              <a:latin typeface="Arial" panose="020B0604020202020204" pitchFamily="34" charset="0"/>
            </a:endParaRPr>
          </a:p>
          <a:p>
            <a:endParaRPr lang="en-US" altLang="en-US" dirty="0">
              <a:latin typeface="Arial" panose="020B0604020202020204" pitchFamily="34" charset="0"/>
            </a:endParaRPr>
          </a:p>
          <a:p>
            <a:endParaRPr lang="en-US" altLang="en-US" dirty="0">
              <a:latin typeface="Arial" panose="020B0604020202020204" pitchFamily="34" charset="0"/>
            </a:endParaRPr>
          </a:p>
          <a:p>
            <a:endParaRPr lang="en-US" altLang="en-US" dirty="0">
              <a:latin typeface="Arial" panose="020B0604020202020204" pitchFamily="34" charset="0"/>
            </a:endParaRPr>
          </a:p>
        </p:txBody>
      </p:sp>
      <p:sp>
        <p:nvSpPr>
          <p:cNvPr id="35844" name="Slide Number Placeholder 3"/>
          <p:cNvSpPr>
            <a:spLocks noGrp="1"/>
          </p:cNvSpPr>
          <p:nvPr>
            <p:ph type="sldNum" sz="quarter" idx="5"/>
          </p:nvPr>
        </p:nvSpPr>
        <p:spPr>
          <a:noFill/>
          <a:ln w="9525"/>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50800">
                <a:solidFill>
                  <a:srgbClr val="000000"/>
                </a:solidFill>
                <a:miter lim="800000"/>
                <a:headEnd/>
                <a:tailEnd type="none" w="med" len="lg"/>
              </a14:hiddenLine>
            </a:ext>
          </a:extLst>
        </p:spPr>
        <p:txBody>
          <a:bodyPr/>
          <a:lstStyle>
            <a:lvl1pPr defTabSz="966788">
              <a:defRPr sz="2400" b="1">
                <a:solidFill>
                  <a:schemeClr val="tx2"/>
                </a:solidFill>
                <a:latin typeface="Arial" panose="020B0604020202020204" pitchFamily="34" charset="0"/>
              </a:defRPr>
            </a:lvl1pPr>
            <a:lvl2pPr marL="742950" indent="-285750" defTabSz="966788">
              <a:defRPr sz="2400" b="1">
                <a:solidFill>
                  <a:schemeClr val="tx2"/>
                </a:solidFill>
                <a:latin typeface="Arial" panose="020B0604020202020204" pitchFamily="34" charset="0"/>
              </a:defRPr>
            </a:lvl2pPr>
            <a:lvl3pPr marL="1143000" indent="-228600" defTabSz="966788">
              <a:defRPr sz="2400" b="1">
                <a:solidFill>
                  <a:schemeClr val="tx2"/>
                </a:solidFill>
                <a:latin typeface="Arial" panose="020B0604020202020204" pitchFamily="34" charset="0"/>
              </a:defRPr>
            </a:lvl3pPr>
            <a:lvl4pPr marL="1600200" indent="-228600" defTabSz="966788">
              <a:defRPr sz="2400" b="1">
                <a:solidFill>
                  <a:schemeClr val="tx2"/>
                </a:solidFill>
                <a:latin typeface="Arial" panose="020B0604020202020204" pitchFamily="34" charset="0"/>
              </a:defRPr>
            </a:lvl4pPr>
            <a:lvl5pPr marL="2057400" indent="-228600" defTabSz="966788">
              <a:defRPr sz="2400" b="1">
                <a:solidFill>
                  <a:schemeClr val="tx2"/>
                </a:solidFill>
                <a:latin typeface="Arial" panose="020B0604020202020204" pitchFamily="34" charset="0"/>
              </a:defRPr>
            </a:lvl5pPr>
            <a:lvl6pPr marL="2514600" indent="-228600" defTabSz="966788" eaLnBrk="0" fontAlgn="base" hangingPunct="0">
              <a:spcBef>
                <a:spcPct val="0"/>
              </a:spcBef>
              <a:spcAft>
                <a:spcPct val="0"/>
              </a:spcAft>
              <a:defRPr sz="2400" b="1">
                <a:solidFill>
                  <a:schemeClr val="tx2"/>
                </a:solidFill>
                <a:latin typeface="Arial" panose="020B0604020202020204" pitchFamily="34" charset="0"/>
              </a:defRPr>
            </a:lvl6pPr>
            <a:lvl7pPr marL="2971800" indent="-228600" defTabSz="966788" eaLnBrk="0" fontAlgn="base" hangingPunct="0">
              <a:spcBef>
                <a:spcPct val="0"/>
              </a:spcBef>
              <a:spcAft>
                <a:spcPct val="0"/>
              </a:spcAft>
              <a:defRPr sz="2400" b="1">
                <a:solidFill>
                  <a:schemeClr val="tx2"/>
                </a:solidFill>
                <a:latin typeface="Arial" panose="020B0604020202020204" pitchFamily="34" charset="0"/>
              </a:defRPr>
            </a:lvl7pPr>
            <a:lvl8pPr marL="3429000" indent="-228600" defTabSz="966788" eaLnBrk="0" fontAlgn="base" hangingPunct="0">
              <a:spcBef>
                <a:spcPct val="0"/>
              </a:spcBef>
              <a:spcAft>
                <a:spcPct val="0"/>
              </a:spcAft>
              <a:defRPr sz="2400" b="1">
                <a:solidFill>
                  <a:schemeClr val="tx2"/>
                </a:solidFill>
                <a:latin typeface="Arial" panose="020B0604020202020204" pitchFamily="34" charset="0"/>
              </a:defRPr>
            </a:lvl8pPr>
            <a:lvl9pPr marL="3886200" indent="-228600" defTabSz="966788" eaLnBrk="0" fontAlgn="base" hangingPunct="0">
              <a:spcBef>
                <a:spcPct val="0"/>
              </a:spcBef>
              <a:spcAft>
                <a:spcPct val="0"/>
              </a:spcAft>
              <a:defRPr sz="2400" b="1">
                <a:solidFill>
                  <a:schemeClr val="tx2"/>
                </a:solidFill>
                <a:latin typeface="Arial" panose="020B0604020202020204" pitchFamily="34" charset="0"/>
              </a:defRPr>
            </a:lvl9pPr>
          </a:lstStyle>
          <a:p>
            <a:fld id="{6F251DB2-EDA7-44AE-9BD5-9AC4CAC2B933}" type="slidenum">
              <a:rPr lang="en-US" altLang="en-US" sz="1300">
                <a:solidFill>
                  <a:schemeClr val="tx1"/>
                </a:solidFill>
                <a:latin typeface="Comic Sans MS" panose="030F0702030302020204" pitchFamily="66" charset="0"/>
              </a:rPr>
              <a:pPr/>
              <a:t>8</a:t>
            </a:fld>
            <a:endParaRPr lang="en-US" altLang="en-US" sz="1300">
              <a:solidFill>
                <a:schemeClr val="tx1"/>
              </a:solidFill>
              <a:latin typeface="Comic Sans MS" panose="030F0702030302020204" pitchFamily="66" charset="0"/>
            </a:endParaRPr>
          </a:p>
        </p:txBody>
      </p:sp>
    </p:spTree>
    <p:extLst>
      <p:ext uri="{BB962C8B-B14F-4D97-AF65-F5344CB8AC3E}">
        <p14:creationId xmlns:p14="http://schemas.microsoft.com/office/powerpoint/2010/main" val="34987492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a:ln/>
        </p:spPr>
      </p:sp>
      <p:sp>
        <p:nvSpPr>
          <p:cNvPr id="36867" name="Notes Placeholder 2"/>
          <p:cNvSpPr>
            <a:spLocks noGrp="1"/>
          </p:cNvSpPr>
          <p:nvPr>
            <p:ph type="body" idx="1"/>
          </p:nvPr>
        </p:nvSpPr>
        <p:spPr>
          <a:noFill/>
          <a:ln w="9525"/>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50800">
                <a:solidFill>
                  <a:srgbClr val="000000"/>
                </a:solidFill>
                <a:miter lim="800000"/>
                <a:headEnd/>
                <a:tailEnd type="none" w="med" len="lg"/>
              </a14:hiddenLine>
            </a:ext>
          </a:extLst>
        </p:spPr>
        <p:txBody>
          <a:bodyPr/>
          <a:lstStyle/>
          <a:p>
            <a:r>
              <a:rPr lang="en-US" altLang="en-US" b="1" dirty="0">
                <a:latin typeface="Arial" panose="020B0604020202020204" pitchFamily="34" charset="0"/>
              </a:rPr>
              <a:t>MA Water Skis and Surfboards </a:t>
            </a:r>
          </a:p>
          <a:p>
            <a:r>
              <a:rPr lang="en-US" altLang="en-US" dirty="0">
                <a:latin typeface="Arial" panose="020B0604020202020204" pitchFamily="34" charset="0"/>
              </a:rPr>
              <a:t>No person may operate or manipulate any vessel, tow rope, or other device by which the direction or location of water skis, surfboards, or similar devices may be affected or controlled in such a way as to cause other water skis, surfboards, or similar devices, or any person thereon, to collide with or strike against any object or person.</a:t>
            </a:r>
          </a:p>
          <a:p>
            <a:r>
              <a:rPr lang="en-US" altLang="en-US" dirty="0">
                <a:latin typeface="Arial" panose="020B0604020202020204" pitchFamily="34" charset="0"/>
              </a:rPr>
              <a:t>No person may manipulate any water skis, surfboard, or similar device in a reckless or negligent manner so as to endanger the life, limb, or property of another person.</a:t>
            </a:r>
          </a:p>
          <a:p>
            <a:r>
              <a:rPr lang="en-US" altLang="en-US" dirty="0">
                <a:latin typeface="Arial" panose="020B0604020202020204" pitchFamily="34" charset="0"/>
              </a:rPr>
              <a:t>No person shall manipulate any water skis, surfboard or similar device while under the influence of alcohol or a controlled substance or drug, under the combined influence of alcohol and any controlled substance or any other drug, or while having an alcohol concentration in his or her blood .08 percent or more, by weight.</a:t>
            </a:r>
          </a:p>
          <a:p>
            <a:r>
              <a:rPr lang="en-US" altLang="en-US" dirty="0">
                <a:latin typeface="Arial" panose="020B0604020202020204" pitchFamily="34" charset="0"/>
              </a:rPr>
              <a:t>No person may operate a vessel towing a person on water skis, surfboard, or similar device, nor may any person engage in water skiing, surfboarding, or similar activity at any time between the hours from sunset to one</a:t>
            </a:r>
            <a:r>
              <a:rPr lang="en-US" altLang="en-US" baseline="0" dirty="0">
                <a:latin typeface="Arial" panose="020B0604020202020204" pitchFamily="34" charset="0"/>
              </a:rPr>
              <a:t> </a:t>
            </a:r>
            <a:r>
              <a:rPr lang="en-US" altLang="en-US" dirty="0">
                <a:latin typeface="Arial" panose="020B0604020202020204" pitchFamily="34" charset="0"/>
              </a:rPr>
              <a:t>sunrise.</a:t>
            </a:r>
          </a:p>
          <a:p>
            <a:r>
              <a:rPr lang="en-US" altLang="en-US" b="1" dirty="0">
                <a:latin typeface="Arial" panose="020B0604020202020204" pitchFamily="34" charset="0"/>
              </a:rPr>
              <a:t>No person may operate a vessel towing a person on water skis, surfboard, or similar device unless:</a:t>
            </a:r>
          </a:p>
          <a:p>
            <a:r>
              <a:rPr lang="en-US" altLang="en-US" b="1" dirty="0">
                <a:latin typeface="Arial" panose="020B0604020202020204" pitchFamily="34" charset="0"/>
              </a:rPr>
              <a:t>A person at least twelve (12) years of age or older other than the operator is on board the vessel in a position to observe the progress of the person being towed;  </a:t>
            </a:r>
          </a:p>
          <a:p>
            <a:endParaRPr lang="en-US" altLang="en-US" dirty="0">
              <a:latin typeface="Arial" panose="020B0604020202020204" pitchFamily="34" charset="0"/>
            </a:endParaRPr>
          </a:p>
          <a:p>
            <a:r>
              <a:rPr lang="en-US" altLang="en-US" dirty="0">
                <a:latin typeface="Arial" panose="020B0604020202020204" pitchFamily="34" charset="0"/>
              </a:rPr>
              <a:t>No person may operate a vessel on a government-owned reservoir or other waters of this state while towing a person on water skis, surfboard, or similar device nor may any person engage in water skiing surfboarding, or similar activity on the reservoir or other waters of this state except in the unlimited speed zone.</a:t>
            </a:r>
          </a:p>
          <a:p>
            <a:r>
              <a:rPr lang="en-US" altLang="en-US" dirty="0">
                <a:latin typeface="Arial" panose="020B0604020202020204" pitchFamily="34" charset="0"/>
              </a:rPr>
              <a:t>Except as provided below, a person towed by a vessel must wear a Coast Guard approved Type I, Type II, or Type III personal floatation device.</a:t>
            </a:r>
          </a:p>
          <a:p>
            <a:r>
              <a:rPr lang="en-US" altLang="en-US" dirty="0">
                <a:latin typeface="Arial" panose="020B0604020202020204" pitchFamily="34" charset="0"/>
              </a:rPr>
              <a:t>A person engaged in barefoot waterskiing may elect, at his or her own risk, to wear a non-Coast Guard approved barefoot wetsuit designed specifically for that activity.</a:t>
            </a:r>
          </a:p>
          <a:p>
            <a:endParaRPr lang="en-US" altLang="en-US" b="1" dirty="0">
              <a:latin typeface="Arial" panose="020B0604020202020204" pitchFamily="34" charset="0"/>
            </a:endParaRPr>
          </a:p>
          <a:p>
            <a:endParaRPr lang="en-US" altLang="en-US" b="1" dirty="0">
              <a:latin typeface="Arial" panose="020B0604020202020204" pitchFamily="34" charset="0"/>
            </a:endParaRPr>
          </a:p>
          <a:p>
            <a:endParaRPr lang="en-US" altLang="en-US" b="1" dirty="0">
              <a:latin typeface="Arial" panose="020B0604020202020204" pitchFamily="34" charset="0"/>
            </a:endParaRPr>
          </a:p>
          <a:p>
            <a:endParaRPr lang="en-US" altLang="en-US" b="1" dirty="0">
              <a:latin typeface="Arial" panose="020B0604020202020204" pitchFamily="34" charset="0"/>
            </a:endParaRPr>
          </a:p>
          <a:p>
            <a:endParaRPr lang="en-US" altLang="en-US" b="1" dirty="0">
              <a:latin typeface="Arial" panose="020B0604020202020204" pitchFamily="34" charset="0"/>
            </a:endParaRPr>
          </a:p>
          <a:p>
            <a:endParaRPr lang="en-US" altLang="en-US" b="1" dirty="0">
              <a:latin typeface="Arial" panose="020B0604020202020204" pitchFamily="34" charset="0"/>
            </a:endParaRPr>
          </a:p>
          <a:p>
            <a:endParaRPr lang="en-US" altLang="en-US" b="1" dirty="0">
              <a:latin typeface="Arial" panose="020B0604020202020204" pitchFamily="34" charset="0"/>
            </a:endParaRPr>
          </a:p>
          <a:p>
            <a:endParaRPr lang="en-US" altLang="en-US" b="1" dirty="0">
              <a:latin typeface="Arial" panose="020B0604020202020204" pitchFamily="34" charset="0"/>
            </a:endParaRPr>
          </a:p>
          <a:p>
            <a:endParaRPr lang="en-US" altLang="en-US" b="1" dirty="0">
              <a:latin typeface="Arial" panose="020B0604020202020204" pitchFamily="34" charset="0"/>
            </a:endParaRPr>
          </a:p>
        </p:txBody>
      </p:sp>
      <p:sp>
        <p:nvSpPr>
          <p:cNvPr id="36868" name="Slide Number Placeholder 3"/>
          <p:cNvSpPr>
            <a:spLocks noGrp="1"/>
          </p:cNvSpPr>
          <p:nvPr>
            <p:ph type="sldNum" sz="quarter" idx="5"/>
          </p:nvPr>
        </p:nvSpPr>
        <p:spPr>
          <a:noFill/>
          <a:ln w="9525"/>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50800">
                <a:solidFill>
                  <a:srgbClr val="000000"/>
                </a:solidFill>
                <a:miter lim="800000"/>
                <a:headEnd/>
                <a:tailEnd type="none" w="med" len="lg"/>
              </a14:hiddenLine>
            </a:ext>
          </a:extLst>
        </p:spPr>
        <p:txBody>
          <a:bodyPr/>
          <a:lstStyle>
            <a:lvl1pPr defTabSz="966788">
              <a:defRPr sz="2400" b="1">
                <a:solidFill>
                  <a:schemeClr val="tx2"/>
                </a:solidFill>
                <a:latin typeface="Arial" panose="020B0604020202020204" pitchFamily="34" charset="0"/>
              </a:defRPr>
            </a:lvl1pPr>
            <a:lvl2pPr marL="742950" indent="-285750" defTabSz="966788">
              <a:defRPr sz="2400" b="1">
                <a:solidFill>
                  <a:schemeClr val="tx2"/>
                </a:solidFill>
                <a:latin typeface="Arial" panose="020B0604020202020204" pitchFamily="34" charset="0"/>
              </a:defRPr>
            </a:lvl2pPr>
            <a:lvl3pPr marL="1143000" indent="-228600" defTabSz="966788">
              <a:defRPr sz="2400" b="1">
                <a:solidFill>
                  <a:schemeClr val="tx2"/>
                </a:solidFill>
                <a:latin typeface="Arial" panose="020B0604020202020204" pitchFamily="34" charset="0"/>
              </a:defRPr>
            </a:lvl3pPr>
            <a:lvl4pPr marL="1600200" indent="-228600" defTabSz="966788">
              <a:defRPr sz="2400" b="1">
                <a:solidFill>
                  <a:schemeClr val="tx2"/>
                </a:solidFill>
                <a:latin typeface="Arial" panose="020B0604020202020204" pitchFamily="34" charset="0"/>
              </a:defRPr>
            </a:lvl4pPr>
            <a:lvl5pPr marL="2057400" indent="-228600" defTabSz="966788">
              <a:defRPr sz="2400" b="1">
                <a:solidFill>
                  <a:schemeClr val="tx2"/>
                </a:solidFill>
                <a:latin typeface="Arial" panose="020B0604020202020204" pitchFamily="34" charset="0"/>
              </a:defRPr>
            </a:lvl5pPr>
            <a:lvl6pPr marL="2514600" indent="-228600" defTabSz="966788" eaLnBrk="0" fontAlgn="base" hangingPunct="0">
              <a:spcBef>
                <a:spcPct val="0"/>
              </a:spcBef>
              <a:spcAft>
                <a:spcPct val="0"/>
              </a:spcAft>
              <a:defRPr sz="2400" b="1">
                <a:solidFill>
                  <a:schemeClr val="tx2"/>
                </a:solidFill>
                <a:latin typeface="Arial" panose="020B0604020202020204" pitchFamily="34" charset="0"/>
              </a:defRPr>
            </a:lvl6pPr>
            <a:lvl7pPr marL="2971800" indent="-228600" defTabSz="966788" eaLnBrk="0" fontAlgn="base" hangingPunct="0">
              <a:spcBef>
                <a:spcPct val="0"/>
              </a:spcBef>
              <a:spcAft>
                <a:spcPct val="0"/>
              </a:spcAft>
              <a:defRPr sz="2400" b="1">
                <a:solidFill>
                  <a:schemeClr val="tx2"/>
                </a:solidFill>
                <a:latin typeface="Arial" panose="020B0604020202020204" pitchFamily="34" charset="0"/>
              </a:defRPr>
            </a:lvl7pPr>
            <a:lvl8pPr marL="3429000" indent="-228600" defTabSz="966788" eaLnBrk="0" fontAlgn="base" hangingPunct="0">
              <a:spcBef>
                <a:spcPct val="0"/>
              </a:spcBef>
              <a:spcAft>
                <a:spcPct val="0"/>
              </a:spcAft>
              <a:defRPr sz="2400" b="1">
                <a:solidFill>
                  <a:schemeClr val="tx2"/>
                </a:solidFill>
                <a:latin typeface="Arial" panose="020B0604020202020204" pitchFamily="34" charset="0"/>
              </a:defRPr>
            </a:lvl8pPr>
            <a:lvl9pPr marL="3886200" indent="-228600" defTabSz="966788" eaLnBrk="0" fontAlgn="base" hangingPunct="0">
              <a:spcBef>
                <a:spcPct val="0"/>
              </a:spcBef>
              <a:spcAft>
                <a:spcPct val="0"/>
              </a:spcAft>
              <a:defRPr sz="2400" b="1">
                <a:solidFill>
                  <a:schemeClr val="tx2"/>
                </a:solidFill>
                <a:latin typeface="Arial" panose="020B0604020202020204" pitchFamily="34" charset="0"/>
              </a:defRPr>
            </a:lvl9pPr>
          </a:lstStyle>
          <a:p>
            <a:fld id="{682522E2-B59D-40A3-8864-1FBA78C1B8AC}" type="slidenum">
              <a:rPr lang="en-US" altLang="en-US" sz="1300">
                <a:solidFill>
                  <a:schemeClr val="tx1"/>
                </a:solidFill>
                <a:latin typeface="Comic Sans MS" panose="030F0702030302020204" pitchFamily="66" charset="0"/>
              </a:rPr>
              <a:pPr/>
              <a:t>9</a:t>
            </a:fld>
            <a:endParaRPr lang="en-US" altLang="en-US" sz="1300">
              <a:solidFill>
                <a:schemeClr val="tx1"/>
              </a:solidFill>
              <a:latin typeface="Comic Sans MS" panose="030F0702030302020204" pitchFamily="66" charset="0"/>
            </a:endParaRPr>
          </a:p>
        </p:txBody>
      </p:sp>
    </p:spTree>
    <p:extLst>
      <p:ext uri="{BB962C8B-B14F-4D97-AF65-F5344CB8AC3E}">
        <p14:creationId xmlns:p14="http://schemas.microsoft.com/office/powerpoint/2010/main" val="198762431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a:ln/>
        </p:spPr>
      </p:sp>
      <p:sp>
        <p:nvSpPr>
          <p:cNvPr id="36867" name="Notes Placeholder 2"/>
          <p:cNvSpPr>
            <a:spLocks noGrp="1"/>
          </p:cNvSpPr>
          <p:nvPr>
            <p:ph type="body" idx="1"/>
          </p:nvPr>
        </p:nvSpPr>
        <p:spPr>
          <a:noFill/>
          <a:ln w="9525"/>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50800">
                <a:solidFill>
                  <a:srgbClr val="000000"/>
                </a:solidFill>
                <a:miter lim="800000"/>
                <a:headEnd/>
                <a:tailEnd type="none" w="med" len="lg"/>
              </a14:hiddenLine>
            </a:ext>
          </a:extLst>
        </p:spPr>
        <p:txBody>
          <a:bodyPr/>
          <a:lstStyle/>
          <a:p>
            <a:r>
              <a:rPr lang="en-US" altLang="en-US" b="1" dirty="0">
                <a:latin typeface="Arial" panose="020B0604020202020204" pitchFamily="34" charset="0"/>
              </a:rPr>
              <a:t>MA Water Skis and Surfboards </a:t>
            </a:r>
          </a:p>
          <a:p>
            <a:r>
              <a:rPr lang="en-US" altLang="en-US" dirty="0">
                <a:latin typeface="Arial" panose="020B0604020202020204" pitchFamily="34" charset="0"/>
              </a:rPr>
              <a:t>IT is illegal to tow from a PWC in MA.</a:t>
            </a:r>
          </a:p>
          <a:p>
            <a:r>
              <a:rPr lang="en-US" altLang="en-US" dirty="0">
                <a:latin typeface="Arial" panose="020B0604020202020204" pitchFamily="34" charset="0"/>
              </a:rPr>
              <a:t>No person may operate or manipulate any vessel, tow rope, or other device by which the direction or location of water skis, surfboards, or similar devices may be affected or controlled in such a way as to cause other water skis, surfboards, or similar devices, or any person thereon, to collide with or strike against any object or person.</a:t>
            </a:r>
          </a:p>
          <a:p>
            <a:r>
              <a:rPr lang="en-US" altLang="en-US" dirty="0">
                <a:latin typeface="Arial" panose="020B0604020202020204" pitchFamily="34" charset="0"/>
              </a:rPr>
              <a:t>No person may manipulate any water skis, surfboard, or similar device in a reckless or negligent manner so as to endanger the life, limb, or property of another person.</a:t>
            </a:r>
          </a:p>
          <a:p>
            <a:r>
              <a:rPr lang="en-US" altLang="en-US" dirty="0">
                <a:latin typeface="Arial" panose="020B0604020202020204" pitchFamily="34" charset="0"/>
              </a:rPr>
              <a:t>No person shall manipulate any water skis, surfboard or similar device while under the influence of alcohol or a controlled substance or drug, under the combined influence of alcohol and any controlled substance or any other drug, or while having an alcohol concentration in his or her blood .08 percent or more, by weight.</a:t>
            </a:r>
          </a:p>
          <a:p>
            <a:r>
              <a:rPr lang="en-US" altLang="en-US" dirty="0">
                <a:latin typeface="Arial" panose="020B0604020202020204" pitchFamily="34" charset="0"/>
              </a:rPr>
              <a:t>No person may operate a vessel towing a person on water skis, surfboard, or similar device, nor may any person engage in water skiing, surfboarding, or similar activity at any time between the hours from sunset to sunrise.</a:t>
            </a:r>
          </a:p>
          <a:p>
            <a:r>
              <a:rPr lang="en-US" altLang="en-US" b="1" dirty="0">
                <a:latin typeface="Arial" panose="020B0604020202020204" pitchFamily="34" charset="0"/>
              </a:rPr>
              <a:t>No person may operate a vessel towing a person on water skis, surfboard, or similar device unless:</a:t>
            </a:r>
          </a:p>
          <a:p>
            <a:r>
              <a:rPr lang="en-US" altLang="en-US" b="1" dirty="0">
                <a:latin typeface="Arial" panose="020B0604020202020204" pitchFamily="34" charset="0"/>
              </a:rPr>
              <a:t>A person at least twelve (12) years of age or older other than the operator is on board the vessel in a position to observe the progress of the person being towed. </a:t>
            </a:r>
          </a:p>
          <a:p>
            <a:endParaRPr lang="en-US" altLang="en-US" b="1" dirty="0">
              <a:latin typeface="Arial" panose="020B0604020202020204" pitchFamily="34" charset="0"/>
            </a:endParaRPr>
          </a:p>
          <a:p>
            <a:endParaRPr lang="en-US" altLang="en-US" b="1" dirty="0">
              <a:latin typeface="Arial" panose="020B0604020202020204" pitchFamily="34" charset="0"/>
            </a:endParaRPr>
          </a:p>
          <a:p>
            <a:endParaRPr lang="en-US" altLang="en-US" b="1" dirty="0">
              <a:latin typeface="Arial" panose="020B0604020202020204" pitchFamily="34" charset="0"/>
            </a:endParaRPr>
          </a:p>
          <a:p>
            <a:endParaRPr lang="en-US" altLang="en-US" b="1" dirty="0">
              <a:latin typeface="Arial" panose="020B0604020202020204" pitchFamily="34" charset="0"/>
            </a:endParaRPr>
          </a:p>
          <a:p>
            <a:endParaRPr lang="en-US" altLang="en-US" b="1" dirty="0">
              <a:latin typeface="Arial" panose="020B0604020202020204" pitchFamily="34" charset="0"/>
            </a:endParaRPr>
          </a:p>
          <a:p>
            <a:endParaRPr lang="en-US" altLang="en-US" b="1" dirty="0">
              <a:latin typeface="Arial" panose="020B0604020202020204" pitchFamily="34" charset="0"/>
            </a:endParaRPr>
          </a:p>
          <a:p>
            <a:endParaRPr lang="en-US" altLang="en-US" b="1" dirty="0">
              <a:latin typeface="Arial" panose="020B0604020202020204" pitchFamily="34" charset="0"/>
            </a:endParaRPr>
          </a:p>
        </p:txBody>
      </p:sp>
      <p:sp>
        <p:nvSpPr>
          <p:cNvPr id="36868" name="Slide Number Placeholder 3"/>
          <p:cNvSpPr>
            <a:spLocks noGrp="1"/>
          </p:cNvSpPr>
          <p:nvPr>
            <p:ph type="sldNum" sz="quarter" idx="5"/>
          </p:nvPr>
        </p:nvSpPr>
        <p:spPr>
          <a:noFill/>
          <a:ln w="9525"/>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50800">
                <a:solidFill>
                  <a:srgbClr val="000000"/>
                </a:solidFill>
                <a:miter lim="800000"/>
                <a:headEnd/>
                <a:tailEnd type="none" w="med" len="lg"/>
              </a14:hiddenLine>
            </a:ext>
          </a:extLst>
        </p:spPr>
        <p:txBody>
          <a:bodyPr/>
          <a:lstStyle>
            <a:lvl1pPr defTabSz="966788">
              <a:defRPr sz="2400" b="1">
                <a:solidFill>
                  <a:schemeClr val="tx2"/>
                </a:solidFill>
                <a:latin typeface="Arial" panose="020B0604020202020204" pitchFamily="34" charset="0"/>
              </a:defRPr>
            </a:lvl1pPr>
            <a:lvl2pPr marL="742950" indent="-285750" defTabSz="966788">
              <a:defRPr sz="2400" b="1">
                <a:solidFill>
                  <a:schemeClr val="tx2"/>
                </a:solidFill>
                <a:latin typeface="Arial" panose="020B0604020202020204" pitchFamily="34" charset="0"/>
              </a:defRPr>
            </a:lvl2pPr>
            <a:lvl3pPr marL="1143000" indent="-228600" defTabSz="966788">
              <a:defRPr sz="2400" b="1">
                <a:solidFill>
                  <a:schemeClr val="tx2"/>
                </a:solidFill>
                <a:latin typeface="Arial" panose="020B0604020202020204" pitchFamily="34" charset="0"/>
              </a:defRPr>
            </a:lvl3pPr>
            <a:lvl4pPr marL="1600200" indent="-228600" defTabSz="966788">
              <a:defRPr sz="2400" b="1">
                <a:solidFill>
                  <a:schemeClr val="tx2"/>
                </a:solidFill>
                <a:latin typeface="Arial" panose="020B0604020202020204" pitchFamily="34" charset="0"/>
              </a:defRPr>
            </a:lvl4pPr>
            <a:lvl5pPr marL="2057400" indent="-228600" defTabSz="966788">
              <a:defRPr sz="2400" b="1">
                <a:solidFill>
                  <a:schemeClr val="tx2"/>
                </a:solidFill>
                <a:latin typeface="Arial" panose="020B0604020202020204" pitchFamily="34" charset="0"/>
              </a:defRPr>
            </a:lvl5pPr>
            <a:lvl6pPr marL="2514600" indent="-228600" defTabSz="966788" eaLnBrk="0" fontAlgn="base" hangingPunct="0">
              <a:spcBef>
                <a:spcPct val="0"/>
              </a:spcBef>
              <a:spcAft>
                <a:spcPct val="0"/>
              </a:spcAft>
              <a:defRPr sz="2400" b="1">
                <a:solidFill>
                  <a:schemeClr val="tx2"/>
                </a:solidFill>
                <a:latin typeface="Arial" panose="020B0604020202020204" pitchFamily="34" charset="0"/>
              </a:defRPr>
            </a:lvl6pPr>
            <a:lvl7pPr marL="2971800" indent="-228600" defTabSz="966788" eaLnBrk="0" fontAlgn="base" hangingPunct="0">
              <a:spcBef>
                <a:spcPct val="0"/>
              </a:spcBef>
              <a:spcAft>
                <a:spcPct val="0"/>
              </a:spcAft>
              <a:defRPr sz="2400" b="1">
                <a:solidFill>
                  <a:schemeClr val="tx2"/>
                </a:solidFill>
                <a:latin typeface="Arial" panose="020B0604020202020204" pitchFamily="34" charset="0"/>
              </a:defRPr>
            </a:lvl7pPr>
            <a:lvl8pPr marL="3429000" indent="-228600" defTabSz="966788" eaLnBrk="0" fontAlgn="base" hangingPunct="0">
              <a:spcBef>
                <a:spcPct val="0"/>
              </a:spcBef>
              <a:spcAft>
                <a:spcPct val="0"/>
              </a:spcAft>
              <a:defRPr sz="2400" b="1">
                <a:solidFill>
                  <a:schemeClr val="tx2"/>
                </a:solidFill>
                <a:latin typeface="Arial" panose="020B0604020202020204" pitchFamily="34" charset="0"/>
              </a:defRPr>
            </a:lvl8pPr>
            <a:lvl9pPr marL="3886200" indent="-228600" defTabSz="966788" eaLnBrk="0" fontAlgn="base" hangingPunct="0">
              <a:spcBef>
                <a:spcPct val="0"/>
              </a:spcBef>
              <a:spcAft>
                <a:spcPct val="0"/>
              </a:spcAft>
              <a:defRPr sz="2400" b="1">
                <a:solidFill>
                  <a:schemeClr val="tx2"/>
                </a:solidFill>
                <a:latin typeface="Arial" panose="020B0604020202020204" pitchFamily="34" charset="0"/>
              </a:defRPr>
            </a:lvl9pPr>
          </a:lstStyle>
          <a:p>
            <a:fld id="{682522E2-B59D-40A3-8864-1FBA78C1B8AC}" type="slidenum">
              <a:rPr lang="en-US" altLang="en-US" sz="1300">
                <a:solidFill>
                  <a:schemeClr val="tx1"/>
                </a:solidFill>
                <a:latin typeface="Comic Sans MS" panose="030F0702030302020204" pitchFamily="66" charset="0"/>
              </a:rPr>
              <a:pPr/>
              <a:t>10</a:t>
            </a:fld>
            <a:endParaRPr lang="en-US" altLang="en-US" sz="1300">
              <a:solidFill>
                <a:schemeClr val="tx1"/>
              </a:solidFill>
              <a:latin typeface="Comic Sans MS" panose="030F0702030302020204" pitchFamily="66" charset="0"/>
            </a:endParaRPr>
          </a:p>
        </p:txBody>
      </p:sp>
    </p:spTree>
    <p:extLst>
      <p:ext uri="{BB962C8B-B14F-4D97-AF65-F5344CB8AC3E}">
        <p14:creationId xmlns:p14="http://schemas.microsoft.com/office/powerpoint/2010/main" val="286767682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3314" name="Rectangle 2"/>
          <p:cNvSpPr>
            <a:spLocks noGrp="1" noChangeArrowheads="1"/>
          </p:cNvSpPr>
          <p:nvPr>
            <p:ph type="ctrTitle"/>
          </p:nvPr>
        </p:nvSpPr>
        <p:spPr>
          <a:xfrm>
            <a:off x="685800" y="2130425"/>
            <a:ext cx="7772400" cy="1470025"/>
          </a:xfrm>
        </p:spPr>
        <p:txBody>
          <a:bodyPr/>
          <a:lstStyle>
            <a:lvl1pPr>
              <a:defRPr/>
            </a:lvl1pPr>
          </a:lstStyle>
          <a:p>
            <a:pPr lvl="0"/>
            <a:r>
              <a:rPr lang="en-US" altLang="x-none" noProof="0" dirty="0"/>
              <a:t>Click to edit Master title style</a:t>
            </a:r>
          </a:p>
        </p:txBody>
      </p:sp>
      <p:sp>
        <p:nvSpPr>
          <p:cNvPr id="13315" name="Rectangle 3"/>
          <p:cNvSpPr>
            <a:spLocks noGrp="1" noChangeArrowheads="1"/>
          </p:cNvSpPr>
          <p:nvPr>
            <p:ph type="subTitle" idx="1"/>
          </p:nvPr>
        </p:nvSpPr>
        <p:spPr>
          <a:xfrm>
            <a:off x="1371600" y="3886200"/>
            <a:ext cx="6400800" cy="1752600"/>
          </a:xfrm>
        </p:spPr>
        <p:txBody>
          <a:bodyPr/>
          <a:lstStyle>
            <a:lvl1pPr marL="0" indent="0" algn="ctr">
              <a:buFontTx/>
              <a:buNone/>
              <a:defRPr/>
            </a:lvl1pPr>
          </a:lstStyle>
          <a:p>
            <a:pPr lvl="0"/>
            <a:r>
              <a:rPr lang="en-US" altLang="x-none" noProof="0" dirty="0"/>
              <a:t>Click to edit Master subtitle style</a:t>
            </a:r>
          </a:p>
        </p:txBody>
      </p:sp>
      <p:sp>
        <p:nvSpPr>
          <p:cNvPr id="13316" name="Rectangle 4"/>
          <p:cNvSpPr>
            <a:spLocks noGrp="1" noChangeArrowheads="1"/>
          </p:cNvSpPr>
          <p:nvPr>
            <p:ph type="dt" sz="half" idx="2"/>
          </p:nvPr>
        </p:nvSpPr>
        <p:spPr>
          <a:xfrm>
            <a:off x="457200" y="6245225"/>
            <a:ext cx="2133600" cy="476250"/>
          </a:xfrm>
        </p:spPr>
        <p:txBody>
          <a:bodyPr/>
          <a:lstStyle>
            <a:lvl1pPr>
              <a:defRPr/>
            </a:lvl1pPr>
          </a:lstStyle>
          <a:p>
            <a:endParaRPr lang="en-US" altLang="x-none"/>
          </a:p>
        </p:txBody>
      </p:sp>
      <p:sp>
        <p:nvSpPr>
          <p:cNvPr id="13317" name="Rectangle 5"/>
          <p:cNvSpPr>
            <a:spLocks noGrp="1" noChangeArrowheads="1"/>
          </p:cNvSpPr>
          <p:nvPr>
            <p:ph type="ftr" sz="quarter" idx="3"/>
          </p:nvPr>
        </p:nvSpPr>
        <p:spPr>
          <a:xfrm>
            <a:off x="3124200" y="6245225"/>
            <a:ext cx="2895600" cy="476250"/>
          </a:xfrm>
        </p:spPr>
        <p:txBody>
          <a:bodyPr/>
          <a:lstStyle>
            <a:lvl1pPr>
              <a:defRPr sz="1400">
                <a:solidFill>
                  <a:schemeClr val="bg1"/>
                </a:solidFill>
                <a:latin typeface="Times New Roman" panose="02020603050405020304" pitchFamily="18" charset="0"/>
                <a:ea typeface="Tahoma" panose="020B0604030504040204" pitchFamily="34" charset="0"/>
                <a:cs typeface="Times New Roman" panose="02020603050405020304" pitchFamily="18" charset="0"/>
              </a:defRPr>
            </a:lvl1pPr>
          </a:lstStyle>
          <a:p>
            <a:r>
              <a:rPr lang="en-US" altLang="x-none"/>
              <a:t>Copyright 2021 Coast Guard Auxiliary Association</a:t>
            </a:r>
            <a:endParaRPr lang="en-US" altLang="x-none" dirty="0"/>
          </a:p>
        </p:txBody>
      </p:sp>
      <p:pic>
        <p:nvPicPr>
          <p:cNvPr id="13319" name="Picture 7" descr="01 aux logo 3d copy"/>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 y="304800"/>
            <a:ext cx="981075" cy="1028700"/>
          </a:xfrm>
          <a:prstGeom prst="rect">
            <a:avLst/>
          </a:prstGeom>
          <a:noFill/>
          <a:extLst>
            <a:ext uri="{909E8E84-426E-40dd-AFC4-6F175D3DCCD1}">
              <a14:hiddenFill xmlns:a14="http://schemas.microsoft.com/office/drawing/2010/main" xmlns="">
                <a:solidFill>
                  <a:srgbClr val="FFFFFF"/>
                </a:solidFill>
              </a14:hiddenFill>
            </a:ext>
          </a:extLst>
        </p:spPr>
      </p:pic>
      <p:pic>
        <p:nvPicPr>
          <p:cNvPr id="13320" name="Picture 8" descr="homeland logo tipped copy"/>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4800" y="5867400"/>
            <a:ext cx="769938" cy="787400"/>
          </a:xfrm>
          <a:prstGeom prst="rect">
            <a:avLst/>
          </a:prstGeom>
          <a:noFill/>
          <a:extLst>
            <a:ext uri="{909E8E84-426E-40dd-AFC4-6F175D3DCCD1}">
              <a14:hiddenFill xmlns:a14="http://schemas.microsoft.com/office/drawing/2010/main" xmlns="">
                <a:solidFill>
                  <a:srgbClr val="FFFFFF"/>
                </a:solidFill>
              </a14:hiddenFill>
            </a:ext>
          </a:extLst>
        </p:spPr>
      </p:pic>
      <p:sp>
        <p:nvSpPr>
          <p:cNvPr id="13318" name="Rectangle 6"/>
          <p:cNvSpPr>
            <a:spLocks noGrp="1" noChangeArrowheads="1"/>
          </p:cNvSpPr>
          <p:nvPr>
            <p:ph type="sldNum" sz="quarter" idx="4"/>
          </p:nvPr>
        </p:nvSpPr>
        <p:spPr>
          <a:xfrm>
            <a:off x="6553200" y="6245225"/>
            <a:ext cx="2133600" cy="476250"/>
          </a:xfrm>
        </p:spPr>
        <p:txBody>
          <a:bodyPr/>
          <a:lstStyle>
            <a:lvl1pPr>
              <a:defRPr>
                <a:latin typeface="+mn-lt"/>
              </a:defRPr>
            </a:lvl1pPr>
          </a:lstStyle>
          <a:p>
            <a:fld id="{3AB44274-9821-764F-89F9-B72DA793002B}" type="slidenum">
              <a:rPr lang="en-US" altLang="x-none" smtClean="0"/>
              <a:pPr/>
              <a:t>‹#›</a:t>
            </a:fld>
            <a:endParaRPr lang="en-US" altLang="x-none"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endParaRPr lang="en-US" altLang="x-none"/>
          </a:p>
        </p:txBody>
      </p:sp>
      <p:sp>
        <p:nvSpPr>
          <p:cNvPr id="5" name="Footer Placeholder 4"/>
          <p:cNvSpPr>
            <a:spLocks noGrp="1"/>
          </p:cNvSpPr>
          <p:nvPr>
            <p:ph type="ftr" sz="quarter" idx="11"/>
          </p:nvPr>
        </p:nvSpPr>
        <p:spPr/>
        <p:txBody>
          <a:bodyPr/>
          <a:lstStyle>
            <a:lvl1pPr>
              <a:defRPr/>
            </a:lvl1pPr>
          </a:lstStyle>
          <a:p>
            <a:r>
              <a:rPr lang="en-US" altLang="x-none"/>
              <a:t>Copyright 2021 Coast Guard Auxiliary Association</a:t>
            </a:r>
            <a:endParaRPr lang="en-US" altLang="x-none" dirty="0"/>
          </a:p>
        </p:txBody>
      </p:sp>
      <p:sp>
        <p:nvSpPr>
          <p:cNvPr id="6" name="Slide Number Placeholder 5"/>
          <p:cNvSpPr>
            <a:spLocks noGrp="1"/>
          </p:cNvSpPr>
          <p:nvPr>
            <p:ph type="sldNum" sz="quarter" idx="12"/>
          </p:nvPr>
        </p:nvSpPr>
        <p:spPr/>
        <p:txBody>
          <a:bodyPr/>
          <a:lstStyle>
            <a:lvl1pPr>
              <a:defRPr/>
            </a:lvl1pPr>
          </a:lstStyle>
          <a:p>
            <a:fld id="{30BAB174-689A-4046-AE18-517C5A349936}" type="slidenum">
              <a:rPr lang="en-US" altLang="x-none"/>
              <a:pPr/>
              <a:t>‹#›</a:t>
            </a:fld>
            <a:endParaRPr lang="en-US" altLang="x-none"/>
          </a:p>
        </p:txBody>
      </p:sp>
    </p:spTree>
    <p:extLst>
      <p:ext uri="{BB962C8B-B14F-4D97-AF65-F5344CB8AC3E}">
        <p14:creationId xmlns:p14="http://schemas.microsoft.com/office/powerpoint/2010/main" val="21445605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endParaRPr lang="en-US" altLang="x-none"/>
          </a:p>
        </p:txBody>
      </p:sp>
      <p:sp>
        <p:nvSpPr>
          <p:cNvPr id="5" name="Footer Placeholder 4"/>
          <p:cNvSpPr>
            <a:spLocks noGrp="1"/>
          </p:cNvSpPr>
          <p:nvPr>
            <p:ph type="ftr" sz="quarter" idx="11"/>
          </p:nvPr>
        </p:nvSpPr>
        <p:spPr/>
        <p:txBody>
          <a:bodyPr/>
          <a:lstStyle>
            <a:lvl1pPr>
              <a:defRPr/>
            </a:lvl1pPr>
          </a:lstStyle>
          <a:p>
            <a:r>
              <a:rPr lang="en-US" altLang="x-none"/>
              <a:t>Copyright 2021 Coast Guard Auxiliary Association</a:t>
            </a:r>
            <a:endParaRPr lang="en-US" altLang="x-none" dirty="0"/>
          </a:p>
        </p:txBody>
      </p:sp>
      <p:sp>
        <p:nvSpPr>
          <p:cNvPr id="6" name="Slide Number Placeholder 5"/>
          <p:cNvSpPr>
            <a:spLocks noGrp="1"/>
          </p:cNvSpPr>
          <p:nvPr>
            <p:ph type="sldNum" sz="quarter" idx="12"/>
          </p:nvPr>
        </p:nvSpPr>
        <p:spPr/>
        <p:txBody>
          <a:bodyPr/>
          <a:lstStyle>
            <a:lvl1pPr>
              <a:defRPr/>
            </a:lvl1pPr>
          </a:lstStyle>
          <a:p>
            <a:fld id="{3702FD07-C5E8-5F4C-A95A-DD88D00DA9A6}" type="slidenum">
              <a:rPr lang="en-US" altLang="x-none"/>
              <a:pPr/>
              <a:t>‹#›</a:t>
            </a:fld>
            <a:endParaRPr lang="en-US" altLang="x-none"/>
          </a:p>
        </p:txBody>
      </p:sp>
    </p:spTree>
    <p:extLst>
      <p:ext uri="{BB962C8B-B14F-4D97-AF65-F5344CB8AC3E}">
        <p14:creationId xmlns:p14="http://schemas.microsoft.com/office/powerpoint/2010/main" val="26371663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752600" y="228600"/>
            <a:ext cx="6858000" cy="1143000"/>
          </a:xfrm>
        </p:spPr>
        <p:txBody>
          <a:bodyPr/>
          <a:lstStyle/>
          <a:p>
            <a:r>
              <a:rPr lang="en-US"/>
              <a:t>Click to edit Master title style</a:t>
            </a:r>
          </a:p>
        </p:txBody>
      </p:sp>
      <p:sp>
        <p:nvSpPr>
          <p:cNvPr id="3" name="Text Placeholder 2"/>
          <p:cNvSpPr>
            <a:spLocks noGrp="1"/>
          </p:cNvSpPr>
          <p:nvPr>
            <p:ph type="body" sz="half" idx="1"/>
          </p:nvPr>
        </p:nvSpPr>
        <p:spPr>
          <a:xfrm>
            <a:off x="990600" y="1752600"/>
            <a:ext cx="4076700" cy="4495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219700" y="1752600"/>
            <a:ext cx="4076700" cy="4495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5"/>
          <p:cNvSpPr>
            <a:spLocks noGrp="1" noChangeArrowheads="1"/>
          </p:cNvSpPr>
          <p:nvPr>
            <p:ph type="sldNum" sz="quarter" idx="10"/>
          </p:nvPr>
        </p:nvSpPr>
        <p:spPr>
          <a:ln/>
        </p:spPr>
        <p:txBody>
          <a:bodyPr/>
          <a:lstStyle>
            <a:lvl1pPr>
              <a:defRPr/>
            </a:lvl1pPr>
          </a:lstStyle>
          <a:p>
            <a:fld id="{89E1254E-7C07-4248-8223-2A9701AF0008}" type="slidenum">
              <a:rPr lang="en-US" altLang="en-US"/>
              <a:pPr/>
              <a:t>‹#›</a:t>
            </a:fld>
            <a:endParaRPr lang="en-US" altLang="en-US"/>
          </a:p>
        </p:txBody>
      </p:sp>
    </p:spTree>
    <p:extLst>
      <p:ext uri="{BB962C8B-B14F-4D97-AF65-F5344CB8AC3E}">
        <p14:creationId xmlns:p14="http://schemas.microsoft.com/office/powerpoint/2010/main" val="1808083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endParaRPr lang="en-US" altLang="x-none"/>
          </a:p>
        </p:txBody>
      </p:sp>
      <p:sp>
        <p:nvSpPr>
          <p:cNvPr id="5" name="Footer Placeholder 4"/>
          <p:cNvSpPr>
            <a:spLocks noGrp="1"/>
          </p:cNvSpPr>
          <p:nvPr>
            <p:ph type="ftr" sz="quarter" idx="11"/>
          </p:nvPr>
        </p:nvSpPr>
        <p:spPr/>
        <p:txBody>
          <a:bodyPr/>
          <a:lstStyle>
            <a:lvl1pPr>
              <a:defRPr/>
            </a:lvl1pPr>
          </a:lstStyle>
          <a:p>
            <a:r>
              <a:rPr lang="en-US" altLang="x-none"/>
              <a:t>Copyright 2021 Coast Guard Auxiliary Association</a:t>
            </a:r>
            <a:endParaRPr lang="en-US" altLang="x-none" dirty="0"/>
          </a:p>
        </p:txBody>
      </p:sp>
      <p:sp>
        <p:nvSpPr>
          <p:cNvPr id="6" name="Slide Number Placeholder 5"/>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6BA64208-401D-364A-B2D4-877A89510A5A}" type="slidenum">
              <a:rPr lang="en-US" altLang="x-none" smtClean="0"/>
              <a:pPr/>
              <a:t>‹#›</a:t>
            </a:fld>
            <a:endParaRPr lang="en-US" altLang="x-none" dirty="0"/>
          </a:p>
        </p:txBody>
      </p:sp>
    </p:spTree>
    <p:extLst>
      <p:ext uri="{BB962C8B-B14F-4D97-AF65-F5344CB8AC3E}">
        <p14:creationId xmlns:p14="http://schemas.microsoft.com/office/powerpoint/2010/main" val="12970058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endParaRPr lang="en-US" altLang="x-none"/>
          </a:p>
        </p:txBody>
      </p:sp>
      <p:sp>
        <p:nvSpPr>
          <p:cNvPr id="5" name="Footer Placeholder 4"/>
          <p:cNvSpPr>
            <a:spLocks noGrp="1"/>
          </p:cNvSpPr>
          <p:nvPr>
            <p:ph type="ftr" sz="quarter" idx="11"/>
          </p:nvPr>
        </p:nvSpPr>
        <p:spPr/>
        <p:txBody>
          <a:bodyPr/>
          <a:lstStyle>
            <a:lvl1pPr>
              <a:defRPr/>
            </a:lvl1pPr>
          </a:lstStyle>
          <a:p>
            <a:r>
              <a:rPr lang="en-US" altLang="x-none"/>
              <a:t>Copyright 2021 Coast Guard Auxiliary Association</a:t>
            </a:r>
            <a:endParaRPr lang="en-US" altLang="x-none" dirty="0"/>
          </a:p>
        </p:txBody>
      </p:sp>
      <p:sp>
        <p:nvSpPr>
          <p:cNvPr id="6" name="Slide Number Placeholder 5"/>
          <p:cNvSpPr>
            <a:spLocks noGrp="1"/>
          </p:cNvSpPr>
          <p:nvPr>
            <p:ph type="sldNum" sz="quarter" idx="12"/>
          </p:nvPr>
        </p:nvSpPr>
        <p:spPr/>
        <p:txBody>
          <a:bodyPr/>
          <a:lstStyle>
            <a:lvl1pPr>
              <a:defRPr/>
            </a:lvl1pPr>
          </a:lstStyle>
          <a:p>
            <a:fld id="{5EA8B729-E4BE-D141-A1D2-DFF5A60581D7}" type="slidenum">
              <a:rPr lang="en-US" altLang="x-none"/>
              <a:pPr/>
              <a:t>‹#›</a:t>
            </a:fld>
            <a:endParaRPr lang="en-US" altLang="x-none"/>
          </a:p>
        </p:txBody>
      </p:sp>
    </p:spTree>
    <p:extLst>
      <p:ext uri="{BB962C8B-B14F-4D97-AF65-F5344CB8AC3E}">
        <p14:creationId xmlns:p14="http://schemas.microsoft.com/office/powerpoint/2010/main" val="18185728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85800" y="1981200"/>
            <a:ext cx="38100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981200"/>
            <a:ext cx="38100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lvl1pPr>
              <a:defRPr/>
            </a:lvl1pPr>
          </a:lstStyle>
          <a:p>
            <a:endParaRPr lang="en-US" altLang="x-none"/>
          </a:p>
        </p:txBody>
      </p:sp>
      <p:sp>
        <p:nvSpPr>
          <p:cNvPr id="6" name="Footer Placeholder 5"/>
          <p:cNvSpPr>
            <a:spLocks noGrp="1"/>
          </p:cNvSpPr>
          <p:nvPr>
            <p:ph type="ftr" sz="quarter" idx="11"/>
          </p:nvPr>
        </p:nvSpPr>
        <p:spPr/>
        <p:txBody>
          <a:bodyPr/>
          <a:lstStyle>
            <a:lvl1pPr>
              <a:defRPr/>
            </a:lvl1pPr>
          </a:lstStyle>
          <a:p>
            <a:r>
              <a:rPr lang="en-US" altLang="x-none"/>
              <a:t>Copyright 2021 Coast Guard Auxiliary Association</a:t>
            </a:r>
            <a:endParaRPr lang="en-US" altLang="x-none" dirty="0"/>
          </a:p>
        </p:txBody>
      </p:sp>
      <p:sp>
        <p:nvSpPr>
          <p:cNvPr id="7" name="Slide Number Placeholder 6"/>
          <p:cNvSpPr>
            <a:spLocks noGrp="1"/>
          </p:cNvSpPr>
          <p:nvPr>
            <p:ph type="sldNum" sz="quarter" idx="12"/>
          </p:nvPr>
        </p:nvSpPr>
        <p:spPr/>
        <p:txBody>
          <a:bodyPr/>
          <a:lstStyle>
            <a:lvl1pPr>
              <a:defRPr/>
            </a:lvl1pPr>
          </a:lstStyle>
          <a:p>
            <a:fld id="{17168CF0-F309-FC48-8545-88FAF9924F06}" type="slidenum">
              <a:rPr lang="en-US" altLang="x-none"/>
              <a:pPr/>
              <a:t>‹#›</a:t>
            </a:fld>
            <a:endParaRPr lang="en-US" altLang="x-none"/>
          </a:p>
        </p:txBody>
      </p:sp>
    </p:spTree>
    <p:extLst>
      <p:ext uri="{BB962C8B-B14F-4D97-AF65-F5344CB8AC3E}">
        <p14:creationId xmlns:p14="http://schemas.microsoft.com/office/powerpoint/2010/main" val="17659871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a:t>Click to edit Master title style</a:t>
            </a:r>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30238" y="2505075"/>
            <a:ext cx="386873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lvl1pPr>
              <a:defRPr/>
            </a:lvl1pPr>
          </a:lstStyle>
          <a:p>
            <a:endParaRPr lang="en-US" altLang="x-none"/>
          </a:p>
        </p:txBody>
      </p:sp>
      <p:sp>
        <p:nvSpPr>
          <p:cNvPr id="8" name="Footer Placeholder 7"/>
          <p:cNvSpPr>
            <a:spLocks noGrp="1"/>
          </p:cNvSpPr>
          <p:nvPr>
            <p:ph type="ftr" sz="quarter" idx="11"/>
          </p:nvPr>
        </p:nvSpPr>
        <p:spPr/>
        <p:txBody>
          <a:bodyPr/>
          <a:lstStyle>
            <a:lvl1pPr>
              <a:defRPr/>
            </a:lvl1pPr>
          </a:lstStyle>
          <a:p>
            <a:r>
              <a:rPr lang="en-US" altLang="x-none"/>
              <a:t>Copyright 2021 Coast Guard Auxiliary Association</a:t>
            </a:r>
            <a:endParaRPr lang="en-US" altLang="x-none" dirty="0"/>
          </a:p>
        </p:txBody>
      </p:sp>
      <p:sp>
        <p:nvSpPr>
          <p:cNvPr id="9" name="Slide Number Placeholder 8"/>
          <p:cNvSpPr>
            <a:spLocks noGrp="1"/>
          </p:cNvSpPr>
          <p:nvPr>
            <p:ph type="sldNum" sz="quarter" idx="12"/>
          </p:nvPr>
        </p:nvSpPr>
        <p:spPr/>
        <p:txBody>
          <a:bodyPr/>
          <a:lstStyle>
            <a:lvl1pPr>
              <a:defRPr/>
            </a:lvl1pPr>
          </a:lstStyle>
          <a:p>
            <a:fld id="{471AC600-7331-D748-B5AE-8C9428BAFA9A}" type="slidenum">
              <a:rPr lang="en-US" altLang="x-none"/>
              <a:pPr/>
              <a:t>‹#›</a:t>
            </a:fld>
            <a:endParaRPr lang="en-US" altLang="x-none"/>
          </a:p>
        </p:txBody>
      </p:sp>
    </p:spTree>
    <p:extLst>
      <p:ext uri="{BB962C8B-B14F-4D97-AF65-F5344CB8AC3E}">
        <p14:creationId xmlns:p14="http://schemas.microsoft.com/office/powerpoint/2010/main" val="5750490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BS_BS&amp;S with State Footnot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lvl1pPr>
              <a:defRPr/>
            </a:lvl1pPr>
          </a:lstStyle>
          <a:p>
            <a:endParaRPr lang="en-US" altLang="x-none"/>
          </a:p>
        </p:txBody>
      </p:sp>
      <p:sp>
        <p:nvSpPr>
          <p:cNvPr id="4" name="Footer Placeholder 3"/>
          <p:cNvSpPr>
            <a:spLocks noGrp="1"/>
          </p:cNvSpPr>
          <p:nvPr>
            <p:ph type="ftr" sz="quarter" idx="11"/>
          </p:nvPr>
        </p:nvSpPr>
        <p:spPr/>
        <p:txBody>
          <a:bodyPr/>
          <a:lstStyle>
            <a:lvl1pPr>
              <a:defRPr sz="2400">
                <a:solidFill>
                  <a:schemeClr val="bg1"/>
                </a:solidFill>
                <a:latin typeface="Arial Black" panose="020B0A04020102020204" pitchFamily="34" charset="0"/>
              </a:defRPr>
            </a:lvl1pPr>
          </a:lstStyle>
          <a:p>
            <a:r>
              <a:rPr lang="en-US" altLang="x-none"/>
              <a:t>Copyright 2021 Coast Guard Auxiliary Association</a:t>
            </a:r>
            <a:endParaRPr lang="en-US" altLang="x-none" dirty="0"/>
          </a:p>
        </p:txBody>
      </p:sp>
      <p:sp>
        <p:nvSpPr>
          <p:cNvPr id="5" name="Slide Number Placeholder 4"/>
          <p:cNvSpPr>
            <a:spLocks noGrp="1"/>
          </p:cNvSpPr>
          <p:nvPr>
            <p:ph type="sldNum" sz="quarter" idx="12"/>
          </p:nvPr>
        </p:nvSpPr>
        <p:spPr/>
        <p:txBody>
          <a:bodyPr/>
          <a:lstStyle>
            <a:lvl1pPr>
              <a:defRPr/>
            </a:lvl1pPr>
          </a:lstStyle>
          <a:p>
            <a:r>
              <a:rPr lang="en-US" altLang="x-none" dirty="0"/>
              <a:t>n</a:t>
            </a:r>
          </a:p>
        </p:txBody>
      </p:sp>
    </p:spTree>
    <p:extLst>
      <p:ext uri="{BB962C8B-B14F-4D97-AF65-F5344CB8AC3E}">
        <p14:creationId xmlns:p14="http://schemas.microsoft.com/office/powerpoint/2010/main" val="11733584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ltLang="x-none"/>
          </a:p>
        </p:txBody>
      </p:sp>
      <p:sp>
        <p:nvSpPr>
          <p:cNvPr id="3" name="Footer Placeholder 2"/>
          <p:cNvSpPr>
            <a:spLocks noGrp="1"/>
          </p:cNvSpPr>
          <p:nvPr>
            <p:ph type="ftr" sz="quarter" idx="11"/>
          </p:nvPr>
        </p:nvSpPr>
        <p:spPr/>
        <p:txBody>
          <a:bodyPr/>
          <a:lstStyle>
            <a:lvl1pPr>
              <a:defRPr/>
            </a:lvl1pPr>
          </a:lstStyle>
          <a:p>
            <a:r>
              <a:rPr lang="en-US" altLang="x-none"/>
              <a:t>Copyright 2021 Coast Guard Auxiliary Association</a:t>
            </a:r>
            <a:endParaRPr lang="en-US" altLang="x-none" dirty="0"/>
          </a:p>
        </p:txBody>
      </p:sp>
      <p:sp>
        <p:nvSpPr>
          <p:cNvPr id="4" name="Slide Number Placeholder 3"/>
          <p:cNvSpPr>
            <a:spLocks noGrp="1"/>
          </p:cNvSpPr>
          <p:nvPr>
            <p:ph type="sldNum" sz="quarter" idx="12"/>
          </p:nvPr>
        </p:nvSpPr>
        <p:spPr/>
        <p:txBody>
          <a:bodyPr/>
          <a:lstStyle>
            <a:lvl1pPr>
              <a:defRPr/>
            </a:lvl1pPr>
          </a:lstStyle>
          <a:p>
            <a:fld id="{0350690B-5A03-CD40-95EE-B129E0CD17FC}" type="slidenum">
              <a:rPr lang="en-US" altLang="x-none"/>
              <a:pPr/>
              <a:t>‹#›</a:t>
            </a:fld>
            <a:endParaRPr lang="en-US" altLang="x-none"/>
          </a:p>
        </p:txBody>
      </p:sp>
    </p:spTree>
    <p:extLst>
      <p:ext uri="{BB962C8B-B14F-4D97-AF65-F5344CB8AC3E}">
        <p14:creationId xmlns:p14="http://schemas.microsoft.com/office/powerpoint/2010/main" val="2924832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endParaRPr lang="en-US" altLang="x-none"/>
          </a:p>
        </p:txBody>
      </p:sp>
      <p:sp>
        <p:nvSpPr>
          <p:cNvPr id="6" name="Footer Placeholder 5"/>
          <p:cNvSpPr>
            <a:spLocks noGrp="1"/>
          </p:cNvSpPr>
          <p:nvPr>
            <p:ph type="ftr" sz="quarter" idx="11"/>
          </p:nvPr>
        </p:nvSpPr>
        <p:spPr/>
        <p:txBody>
          <a:bodyPr/>
          <a:lstStyle>
            <a:lvl1pPr>
              <a:defRPr/>
            </a:lvl1pPr>
          </a:lstStyle>
          <a:p>
            <a:r>
              <a:rPr lang="en-US" altLang="x-none"/>
              <a:t>Copyright 2021 Coast Guard Auxiliary Association</a:t>
            </a:r>
            <a:endParaRPr lang="en-US" altLang="x-none" dirty="0"/>
          </a:p>
        </p:txBody>
      </p:sp>
      <p:sp>
        <p:nvSpPr>
          <p:cNvPr id="7" name="Slide Number Placeholder 6"/>
          <p:cNvSpPr>
            <a:spLocks noGrp="1"/>
          </p:cNvSpPr>
          <p:nvPr>
            <p:ph type="sldNum" sz="quarter" idx="12"/>
          </p:nvPr>
        </p:nvSpPr>
        <p:spPr/>
        <p:txBody>
          <a:bodyPr/>
          <a:lstStyle>
            <a:lvl1pPr>
              <a:defRPr/>
            </a:lvl1pPr>
          </a:lstStyle>
          <a:p>
            <a:fld id="{8884FF51-5B0E-694B-9B6D-66820A180EAE}" type="slidenum">
              <a:rPr lang="en-US" altLang="x-none"/>
              <a:pPr/>
              <a:t>‹#›</a:t>
            </a:fld>
            <a:endParaRPr lang="en-US" altLang="x-none"/>
          </a:p>
        </p:txBody>
      </p:sp>
    </p:spTree>
    <p:extLst>
      <p:ext uri="{BB962C8B-B14F-4D97-AF65-F5344CB8AC3E}">
        <p14:creationId xmlns:p14="http://schemas.microsoft.com/office/powerpoint/2010/main" val="1763517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endParaRPr lang="en-US" altLang="x-none"/>
          </a:p>
        </p:txBody>
      </p:sp>
      <p:sp>
        <p:nvSpPr>
          <p:cNvPr id="6" name="Footer Placeholder 5"/>
          <p:cNvSpPr>
            <a:spLocks noGrp="1"/>
          </p:cNvSpPr>
          <p:nvPr>
            <p:ph type="ftr" sz="quarter" idx="11"/>
          </p:nvPr>
        </p:nvSpPr>
        <p:spPr/>
        <p:txBody>
          <a:bodyPr/>
          <a:lstStyle>
            <a:lvl1pPr>
              <a:defRPr/>
            </a:lvl1pPr>
          </a:lstStyle>
          <a:p>
            <a:r>
              <a:rPr lang="en-US" altLang="x-none"/>
              <a:t>Copyright 2021 Coast Guard Auxiliary Association</a:t>
            </a:r>
            <a:endParaRPr lang="en-US" altLang="x-none" dirty="0"/>
          </a:p>
        </p:txBody>
      </p:sp>
      <p:sp>
        <p:nvSpPr>
          <p:cNvPr id="7" name="Slide Number Placeholder 6"/>
          <p:cNvSpPr>
            <a:spLocks noGrp="1"/>
          </p:cNvSpPr>
          <p:nvPr>
            <p:ph type="sldNum" sz="quarter" idx="12"/>
          </p:nvPr>
        </p:nvSpPr>
        <p:spPr/>
        <p:txBody>
          <a:bodyPr/>
          <a:lstStyle>
            <a:lvl1pPr>
              <a:defRPr/>
            </a:lvl1pPr>
          </a:lstStyle>
          <a:p>
            <a:fld id="{48346896-7773-694F-BADD-9C41D048F41D}" type="slidenum">
              <a:rPr lang="en-US" altLang="x-none"/>
              <a:pPr/>
              <a:t>‹#›</a:t>
            </a:fld>
            <a:endParaRPr lang="en-US" altLang="x-none"/>
          </a:p>
        </p:txBody>
      </p:sp>
    </p:spTree>
    <p:extLst>
      <p:ext uri="{BB962C8B-B14F-4D97-AF65-F5344CB8AC3E}">
        <p14:creationId xmlns:p14="http://schemas.microsoft.com/office/powerpoint/2010/main" val="41641258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4"/>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a:noFill/>
          </a:ln>
          <a:effectLst>
            <a:outerShdw blurRad="63500" dist="38099" dir="2700000" algn="ctr" rotWithShape="0">
              <a:srgbClr val="CC0000">
                <a:alpha val="74998"/>
              </a:srgbClr>
            </a:outerShdw>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p>
            <a:pPr lvl="0"/>
            <a:r>
              <a:rPr lang="en-US" altLang="x-none"/>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en-US" altLang="x-none" dirty="0"/>
              <a:t>Click to edit Master text styles</a:t>
            </a:r>
          </a:p>
          <a:p>
            <a:pPr lvl="1"/>
            <a:r>
              <a:rPr lang="en-US" altLang="x-none" dirty="0"/>
              <a:t>Second level</a:t>
            </a:r>
          </a:p>
          <a:p>
            <a:pPr lvl="2"/>
            <a:r>
              <a:rPr lang="en-US" altLang="x-none" dirty="0"/>
              <a:t>Third level</a:t>
            </a:r>
          </a:p>
          <a:p>
            <a:pPr lvl="3"/>
            <a:r>
              <a:rPr lang="en-US" altLang="x-none" dirty="0"/>
              <a:t>Fourth level</a:t>
            </a:r>
          </a:p>
          <a:p>
            <a:pPr lvl="4"/>
            <a:r>
              <a:rPr lang="en-US" altLang="x-none" dirty="0"/>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defRPr sz="1400"/>
            </a:lvl1pPr>
          </a:lstStyle>
          <a:p>
            <a:endParaRPr lang="en-US" altLang="x-none"/>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lgn="ctr">
              <a:defRPr sz="1400">
                <a:solidFill>
                  <a:schemeClr val="bg1"/>
                </a:solidFill>
                <a:latin typeface="Times New Roman" panose="02020603050405020304" pitchFamily="18" charset="0"/>
                <a:cs typeface="Times New Roman" panose="02020603050405020304" pitchFamily="18" charset="0"/>
              </a:defRPr>
            </a:lvl1pPr>
          </a:lstStyle>
          <a:p>
            <a:r>
              <a:rPr lang="en-US" altLang="x-none"/>
              <a:t>Copyright 2021 Coast Guard Auxiliary Association</a:t>
            </a:r>
            <a:endParaRPr lang="en-US" altLang="x-none" dirty="0"/>
          </a:p>
        </p:txBody>
      </p:sp>
      <p:pic>
        <p:nvPicPr>
          <p:cNvPr id="1031" name="Picture 7" descr="01 aux logo 3d copy"/>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304800" y="304800"/>
            <a:ext cx="981075" cy="1028700"/>
          </a:xfrm>
          <a:prstGeom prst="rect">
            <a:avLst/>
          </a:prstGeom>
          <a:noFill/>
          <a:extLst>
            <a:ext uri="{909E8E84-426E-40dd-AFC4-6F175D3DCCD1}">
              <a14:hiddenFill xmlns:a14="http://schemas.microsoft.com/office/drawing/2010/main" xmlns="">
                <a:solidFill>
                  <a:srgbClr val="FFFFFF"/>
                </a:solidFill>
              </a14:hiddenFill>
            </a:ext>
          </a:extLst>
        </p:spPr>
      </p:pic>
      <p:pic>
        <p:nvPicPr>
          <p:cNvPr id="1032" name="Picture 8" descr="homeland logo tipped copy"/>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304800" y="5867400"/>
            <a:ext cx="769938" cy="787400"/>
          </a:xfrm>
          <a:prstGeom prst="rect">
            <a:avLst/>
          </a:prstGeom>
          <a:noFill/>
          <a:extLst>
            <a:ext uri="{909E8E84-426E-40dd-AFC4-6F175D3DCCD1}">
              <a14:hiddenFill xmlns:a14="http://schemas.microsoft.com/office/drawing/2010/main" xmlns="">
                <a:solidFill>
                  <a:srgbClr val="FFFFFF"/>
                </a:solidFill>
              </a14:hiddenFill>
            </a:ext>
          </a:extLst>
        </p:spPr>
      </p:pic>
      <p:sp>
        <p:nvSpPr>
          <p:cNvPr id="1030" name="Rectangle 6"/>
          <p:cNvSpPr>
            <a:spLocks noGrp="1" noChangeArrowheads="1"/>
          </p:cNvSpPr>
          <p:nvPr>
            <p:ph type="sldNum" sz="quarter" idx="4"/>
          </p:nvPr>
        </p:nvSpPr>
        <p:spPr bwMode="auto">
          <a:xfrm>
            <a:off x="6553200" y="6248400"/>
            <a:ext cx="19050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lgn="r">
              <a:defRPr sz="1400">
                <a:solidFill>
                  <a:schemeClr val="bg1"/>
                </a:solidFill>
                <a:latin typeface="+mn-lt"/>
              </a:defRPr>
            </a:lvl1pPr>
          </a:lstStyle>
          <a:p>
            <a:fld id="{63946F61-6890-A74F-AD17-4FE626A0BA77}" type="slidenum">
              <a:rPr lang="en-US" altLang="x-none" smtClean="0"/>
              <a:pPr/>
              <a:t>‹#›</a:t>
            </a:fld>
            <a:endParaRPr lang="en-US" altLang="x-none"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dt="0"/>
  <p:txStyles>
    <p:titleStyle>
      <a:lvl1pPr algn="ctr" rtl="0" fontAlgn="base">
        <a:spcBef>
          <a:spcPct val="0"/>
        </a:spcBef>
        <a:spcAft>
          <a:spcPct val="0"/>
        </a:spcAft>
        <a:defRPr sz="4400" kern="1200">
          <a:solidFill>
            <a:schemeClr val="bg1"/>
          </a:solidFill>
          <a:latin typeface="+mj-lt"/>
          <a:ea typeface="+mj-ea"/>
          <a:cs typeface="+mj-cs"/>
        </a:defRPr>
      </a:lvl1pPr>
      <a:lvl2pPr algn="ctr" rtl="0" fontAlgn="base">
        <a:spcBef>
          <a:spcPct val="0"/>
        </a:spcBef>
        <a:spcAft>
          <a:spcPct val="0"/>
        </a:spcAft>
        <a:defRPr sz="4400">
          <a:solidFill>
            <a:schemeClr val="bg1"/>
          </a:solidFill>
          <a:latin typeface="Arial Black" charset="0"/>
          <a:ea typeface="Times New Roman" charset="0"/>
          <a:cs typeface="Times New Roman" charset="0"/>
        </a:defRPr>
      </a:lvl2pPr>
      <a:lvl3pPr algn="ctr" rtl="0" fontAlgn="base">
        <a:spcBef>
          <a:spcPct val="0"/>
        </a:spcBef>
        <a:spcAft>
          <a:spcPct val="0"/>
        </a:spcAft>
        <a:defRPr sz="4400">
          <a:solidFill>
            <a:schemeClr val="bg1"/>
          </a:solidFill>
          <a:latin typeface="Arial Black" charset="0"/>
          <a:ea typeface="Times New Roman" charset="0"/>
          <a:cs typeface="Times New Roman" charset="0"/>
        </a:defRPr>
      </a:lvl3pPr>
      <a:lvl4pPr algn="ctr" rtl="0" fontAlgn="base">
        <a:spcBef>
          <a:spcPct val="0"/>
        </a:spcBef>
        <a:spcAft>
          <a:spcPct val="0"/>
        </a:spcAft>
        <a:defRPr sz="4400">
          <a:solidFill>
            <a:schemeClr val="bg1"/>
          </a:solidFill>
          <a:latin typeface="Arial Black" charset="0"/>
          <a:ea typeface="Times New Roman" charset="0"/>
          <a:cs typeface="Times New Roman" charset="0"/>
        </a:defRPr>
      </a:lvl4pPr>
      <a:lvl5pPr algn="ctr" rtl="0" fontAlgn="base">
        <a:spcBef>
          <a:spcPct val="0"/>
        </a:spcBef>
        <a:spcAft>
          <a:spcPct val="0"/>
        </a:spcAft>
        <a:defRPr sz="4400">
          <a:solidFill>
            <a:schemeClr val="bg1"/>
          </a:solidFill>
          <a:latin typeface="Arial Black" charset="0"/>
          <a:ea typeface="Times New Roman" charset="0"/>
          <a:cs typeface="Times New Roman" charset="0"/>
        </a:defRPr>
      </a:lvl5pPr>
      <a:lvl6pPr marL="457200" algn="ctr" rtl="0" fontAlgn="base">
        <a:spcBef>
          <a:spcPct val="0"/>
        </a:spcBef>
        <a:spcAft>
          <a:spcPct val="0"/>
        </a:spcAft>
        <a:defRPr sz="4400">
          <a:solidFill>
            <a:schemeClr val="bg1"/>
          </a:solidFill>
          <a:latin typeface="Arial Black" charset="0"/>
          <a:ea typeface="Times New Roman" charset="0"/>
          <a:cs typeface="Times New Roman" charset="0"/>
        </a:defRPr>
      </a:lvl6pPr>
      <a:lvl7pPr marL="914400" algn="ctr" rtl="0" fontAlgn="base">
        <a:spcBef>
          <a:spcPct val="0"/>
        </a:spcBef>
        <a:spcAft>
          <a:spcPct val="0"/>
        </a:spcAft>
        <a:defRPr sz="4400">
          <a:solidFill>
            <a:schemeClr val="bg1"/>
          </a:solidFill>
          <a:latin typeface="Arial Black" charset="0"/>
          <a:ea typeface="Times New Roman" charset="0"/>
          <a:cs typeface="Times New Roman" charset="0"/>
        </a:defRPr>
      </a:lvl7pPr>
      <a:lvl8pPr marL="1371600" algn="ctr" rtl="0" fontAlgn="base">
        <a:spcBef>
          <a:spcPct val="0"/>
        </a:spcBef>
        <a:spcAft>
          <a:spcPct val="0"/>
        </a:spcAft>
        <a:defRPr sz="4400">
          <a:solidFill>
            <a:schemeClr val="bg1"/>
          </a:solidFill>
          <a:latin typeface="Arial Black" charset="0"/>
          <a:ea typeface="Times New Roman" charset="0"/>
          <a:cs typeface="Times New Roman" charset="0"/>
        </a:defRPr>
      </a:lvl8pPr>
      <a:lvl9pPr marL="1828800" algn="ctr" rtl="0" fontAlgn="base">
        <a:spcBef>
          <a:spcPct val="0"/>
        </a:spcBef>
        <a:spcAft>
          <a:spcPct val="0"/>
        </a:spcAft>
        <a:defRPr sz="4400">
          <a:solidFill>
            <a:schemeClr val="bg1"/>
          </a:solidFill>
          <a:latin typeface="Arial Black" charset="0"/>
          <a:ea typeface="Times New Roman" charset="0"/>
          <a:cs typeface="Times New Roman" charset="0"/>
        </a:defRPr>
      </a:lvl9pPr>
    </p:titleStyle>
    <p:bodyStyle>
      <a:lvl1pPr marL="342900" indent="-342900" algn="l" rtl="0" fontAlgn="base">
        <a:spcBef>
          <a:spcPct val="20000"/>
        </a:spcBef>
        <a:spcAft>
          <a:spcPct val="0"/>
        </a:spcAft>
        <a:buChar char="•"/>
        <a:defRPr sz="3200" kern="1200">
          <a:solidFill>
            <a:schemeClr val="bg1"/>
          </a:solidFill>
          <a:latin typeface="+mn-lt"/>
          <a:ea typeface="+mn-ea"/>
          <a:cs typeface="+mn-cs"/>
        </a:defRPr>
      </a:lvl1pPr>
      <a:lvl2pPr marL="742950" indent="-285750" algn="l" rtl="0" fontAlgn="base">
        <a:spcBef>
          <a:spcPct val="20000"/>
        </a:spcBef>
        <a:spcAft>
          <a:spcPct val="0"/>
        </a:spcAft>
        <a:buChar char="–"/>
        <a:defRPr sz="2800" kern="1200">
          <a:solidFill>
            <a:schemeClr val="bg1"/>
          </a:solidFill>
          <a:latin typeface="+mn-lt"/>
          <a:ea typeface="+mn-ea"/>
          <a:cs typeface="+mn-cs"/>
        </a:defRPr>
      </a:lvl2pPr>
      <a:lvl3pPr marL="1143000" indent="-228600" algn="l" rtl="0" fontAlgn="base">
        <a:spcBef>
          <a:spcPct val="20000"/>
        </a:spcBef>
        <a:spcAft>
          <a:spcPct val="0"/>
        </a:spcAft>
        <a:buChar char="•"/>
        <a:defRPr sz="2400" kern="1200">
          <a:solidFill>
            <a:schemeClr val="bg1"/>
          </a:solidFill>
          <a:latin typeface="+mn-lt"/>
          <a:ea typeface="+mn-ea"/>
          <a:cs typeface="+mn-cs"/>
        </a:defRPr>
      </a:lvl3pPr>
      <a:lvl4pPr marL="1600200" indent="-228600" algn="l" rtl="0" fontAlgn="base">
        <a:spcBef>
          <a:spcPct val="20000"/>
        </a:spcBef>
        <a:spcAft>
          <a:spcPct val="0"/>
        </a:spcAft>
        <a:buChar char="–"/>
        <a:defRPr sz="2000" kern="1200">
          <a:solidFill>
            <a:schemeClr val="bg1"/>
          </a:solidFill>
          <a:latin typeface="+mn-lt"/>
          <a:ea typeface="+mn-ea"/>
          <a:cs typeface="+mn-cs"/>
        </a:defRPr>
      </a:lvl4pPr>
      <a:lvl5pPr marL="2057400" indent="-228600" algn="l" rtl="0" fontAlgn="base">
        <a:spcBef>
          <a:spcPct val="20000"/>
        </a:spcBef>
        <a:spcAft>
          <a:spcPct val="0"/>
        </a:spcAft>
        <a:buChar char="»"/>
        <a:defRPr sz="2000" kern="1200">
          <a:solidFill>
            <a:schemeClr val="bg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hyperlink" Target="http://fw.ky.gov/Boat/Documents/boatingaccidentreport2012.pdf#page=2" TargetMode="External"/><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hyperlink" Target="mailto:MEP.AccidentReports@mass.gov" TargetMode="External"/><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6"/>
          <p:cNvSpPr>
            <a:spLocks noGrp="1" noChangeArrowheads="1"/>
          </p:cNvSpPr>
          <p:nvPr>
            <p:ph type="sldNum" sz="quarter" idx="4"/>
          </p:nvPr>
        </p:nvSpPr>
        <p:spPr>
          <a:xfrm>
            <a:off x="6324600" y="6245225"/>
            <a:ext cx="2133600" cy="476250"/>
          </a:xfrm>
        </p:spPr>
        <p:txBody>
          <a:bodyPr/>
          <a:lstStyle/>
          <a:p>
            <a:fld id="{0F131524-BCAE-C843-9DA6-2B19D3D6DEDE}" type="slidenum">
              <a:rPr lang="en-US" altLang="x-none"/>
              <a:pPr/>
              <a:t>1</a:t>
            </a:fld>
            <a:endParaRPr lang="en-US" altLang="x-none"/>
          </a:p>
        </p:txBody>
      </p:sp>
      <p:sp>
        <p:nvSpPr>
          <p:cNvPr id="14340" name="Rectangle 4"/>
          <p:cNvSpPr>
            <a:spLocks noGrp="1" noChangeArrowheads="1"/>
          </p:cNvSpPr>
          <p:nvPr>
            <p:ph type="ctrTitle"/>
          </p:nvPr>
        </p:nvSpPr>
        <p:spPr>
          <a:xfrm>
            <a:off x="1219200" y="1905000"/>
            <a:ext cx="7772400" cy="1470025"/>
          </a:xfrm>
        </p:spPr>
        <p:txBody>
          <a:bodyPr/>
          <a:lstStyle/>
          <a:p>
            <a:r>
              <a:rPr lang="en-US" altLang="x-none" dirty="0"/>
              <a:t>Massachusetts Supplement</a:t>
            </a:r>
            <a:endParaRPr lang="x-none" altLang="x-none" dirty="0"/>
          </a:p>
        </p:txBody>
      </p:sp>
      <p:sp>
        <p:nvSpPr>
          <p:cNvPr id="14341" name="Rectangle 5"/>
          <p:cNvSpPr>
            <a:spLocks noGrp="1" noChangeArrowheads="1"/>
          </p:cNvSpPr>
          <p:nvPr>
            <p:ph type="subTitle" idx="1"/>
          </p:nvPr>
        </p:nvSpPr>
        <p:spPr>
          <a:xfrm>
            <a:off x="1600200" y="4046537"/>
            <a:ext cx="6400800" cy="1752600"/>
          </a:xfrm>
        </p:spPr>
        <p:txBody>
          <a:bodyPr/>
          <a:lstStyle/>
          <a:p>
            <a:r>
              <a:rPr lang="en-US" altLang="x-none" dirty="0"/>
              <a:t>For use with </a:t>
            </a:r>
            <a:r>
              <a:rPr lang="en-US" altLang="x-none" i="1" dirty="0"/>
              <a:t>Boat America</a:t>
            </a:r>
            <a:r>
              <a:rPr lang="en-US" altLang="x-none" dirty="0"/>
              <a:t> and </a:t>
            </a:r>
            <a:r>
              <a:rPr lang="en-US" altLang="x-none" i="1" dirty="0"/>
              <a:t>Boating Skills &amp; Seamanship</a:t>
            </a:r>
            <a:endParaRPr lang="x-none" altLang="x-none" i="1" dirty="0"/>
          </a:p>
        </p:txBody>
      </p:sp>
      <p:sp>
        <p:nvSpPr>
          <p:cNvPr id="2" name="Footer Placeholder 1"/>
          <p:cNvSpPr>
            <a:spLocks noGrp="1"/>
          </p:cNvSpPr>
          <p:nvPr>
            <p:ph type="ftr" sz="quarter" idx="3"/>
          </p:nvPr>
        </p:nvSpPr>
        <p:spPr>
          <a:xfrm>
            <a:off x="3124200" y="6007100"/>
            <a:ext cx="2895600" cy="476250"/>
          </a:xfrm>
        </p:spPr>
        <p:txBody>
          <a:bodyPr/>
          <a:lstStyle/>
          <a:p>
            <a:r>
              <a:rPr lang="en-US" altLang="x-none" dirty="0"/>
              <a:t>Copyright 2021 Coast Guard Auxiliary Association</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762000" y="266700"/>
            <a:ext cx="7772400" cy="1143000"/>
          </a:xfrm>
        </p:spPr>
        <p:txBody>
          <a:bodyPr/>
          <a:lstStyle/>
          <a:p>
            <a:r>
              <a:rPr lang="en-US" altLang="en-US" sz="4000" b="1" dirty="0"/>
              <a:t>   Water Skis &amp; Surfboards</a:t>
            </a:r>
          </a:p>
        </p:txBody>
      </p:sp>
      <p:sp>
        <p:nvSpPr>
          <p:cNvPr id="13315" name="Slide Number Placeholder 2"/>
          <p:cNvSpPr>
            <a:spLocks noGrp="1"/>
          </p:cNvSpPr>
          <p:nvPr>
            <p:ph type="sldNum" sz="quarter" idx="12"/>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fld id="{BA28A325-EB1E-40AD-AA2D-F89E90F67F9C}" type="slidenum">
              <a:rPr lang="en-US" altLang="en-US" sz="1400">
                <a:solidFill>
                  <a:srgbClr val="FFFF99"/>
                </a:solidFill>
                <a:latin typeface="Times New Roman" panose="02020603050405020304" pitchFamily="18" charset="0"/>
              </a:rPr>
              <a:pPr>
                <a:spcBef>
                  <a:spcPct val="0"/>
                </a:spcBef>
              </a:pPr>
              <a:t>10</a:t>
            </a:fld>
            <a:endParaRPr lang="en-US" altLang="en-US" sz="1400">
              <a:solidFill>
                <a:srgbClr val="FFFF99"/>
              </a:solidFill>
              <a:latin typeface="Times New Roman" panose="02020603050405020304" pitchFamily="18" charset="0"/>
            </a:endParaRPr>
          </a:p>
        </p:txBody>
      </p:sp>
      <p:sp>
        <p:nvSpPr>
          <p:cNvPr id="13316" name="TextBox 3"/>
          <p:cNvSpPr txBox="1">
            <a:spLocks noChangeArrowheads="1"/>
          </p:cNvSpPr>
          <p:nvPr/>
        </p:nvSpPr>
        <p:spPr bwMode="auto">
          <a:xfrm>
            <a:off x="1524000" y="1600200"/>
            <a:ext cx="7315200" cy="403187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marL="457200" indent="-457200">
              <a:spcBef>
                <a:spcPct val="20000"/>
              </a:spcBef>
              <a:defRPr sz="3200">
                <a:solidFill>
                  <a:schemeClr val="tx2"/>
                </a:solidFill>
                <a:latin typeface="Tahoma" panose="020B0604030504040204" pitchFamily="34" charset="0"/>
              </a:defRPr>
            </a:lvl1pPr>
            <a:lvl2pPr marL="914400" indent="-45720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buFontTx/>
              <a:buChar char="•"/>
            </a:pPr>
            <a:r>
              <a:rPr lang="en-US" altLang="en-US" b="0" dirty="0">
                <a:solidFill>
                  <a:schemeClr val="bg1"/>
                </a:solidFill>
                <a:latin typeface="Arial" panose="020B0604020202020204" pitchFamily="34" charset="0"/>
              </a:rPr>
              <a:t>Illegal to tow while intoxicated</a:t>
            </a:r>
          </a:p>
          <a:p>
            <a:pPr>
              <a:spcBef>
                <a:spcPct val="0"/>
              </a:spcBef>
              <a:buFontTx/>
              <a:buChar char="•"/>
            </a:pPr>
            <a:endParaRPr lang="en-US" altLang="en-US" b="0" dirty="0">
              <a:solidFill>
                <a:schemeClr val="bg1"/>
              </a:solidFill>
              <a:latin typeface="Arial" panose="020B0604020202020204" pitchFamily="34" charset="0"/>
            </a:endParaRPr>
          </a:p>
          <a:p>
            <a:pPr>
              <a:spcBef>
                <a:spcPct val="0"/>
              </a:spcBef>
              <a:buFontTx/>
              <a:buChar char="•"/>
            </a:pPr>
            <a:r>
              <a:rPr lang="en-US" altLang="en-US" dirty="0">
                <a:solidFill>
                  <a:schemeClr val="bg1"/>
                </a:solidFill>
                <a:latin typeface="Arial" panose="020B0604020202020204" pitchFamily="34" charset="0"/>
              </a:rPr>
              <a:t>Illegal to tow from a PWC.</a:t>
            </a:r>
            <a:br>
              <a:rPr lang="en-US" altLang="en-US" b="0" dirty="0">
                <a:solidFill>
                  <a:schemeClr val="bg1"/>
                </a:solidFill>
                <a:latin typeface="Arial" panose="020B0604020202020204" pitchFamily="34" charset="0"/>
              </a:rPr>
            </a:br>
            <a:endParaRPr lang="en-US" altLang="en-US" b="0" dirty="0">
              <a:solidFill>
                <a:schemeClr val="bg1"/>
              </a:solidFill>
              <a:latin typeface="Arial" panose="020B0604020202020204" pitchFamily="34" charset="0"/>
            </a:endParaRPr>
          </a:p>
          <a:p>
            <a:pPr>
              <a:spcBef>
                <a:spcPct val="0"/>
              </a:spcBef>
              <a:buFontTx/>
              <a:buChar char="•"/>
            </a:pPr>
            <a:r>
              <a:rPr lang="en-US" altLang="en-US" b="0" dirty="0">
                <a:solidFill>
                  <a:schemeClr val="bg1"/>
                </a:solidFill>
                <a:latin typeface="Arial" panose="020B0604020202020204" pitchFamily="34" charset="0"/>
              </a:rPr>
              <a:t>Stay clear of no ski zones – </a:t>
            </a:r>
          </a:p>
          <a:p>
            <a:pPr lvl="1">
              <a:spcBef>
                <a:spcPct val="0"/>
              </a:spcBef>
            </a:pPr>
            <a:r>
              <a:rPr lang="en-US" altLang="en-US" sz="3200" b="0" dirty="0">
                <a:solidFill>
                  <a:schemeClr val="bg1"/>
                </a:solidFill>
                <a:latin typeface="Arial" panose="020B0604020202020204" pitchFamily="34" charset="0"/>
              </a:rPr>
              <a:t>No towing within 150 feet of commercial boat dock, moorage harbor, swim area</a:t>
            </a:r>
          </a:p>
        </p:txBody>
      </p:sp>
    </p:spTree>
    <p:extLst>
      <p:ext uri="{BB962C8B-B14F-4D97-AF65-F5344CB8AC3E}">
        <p14:creationId xmlns:p14="http://schemas.microsoft.com/office/powerpoint/2010/main" val="395140567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762000" y="266700"/>
            <a:ext cx="7772400" cy="1143000"/>
          </a:xfrm>
        </p:spPr>
        <p:txBody>
          <a:bodyPr/>
          <a:lstStyle/>
          <a:p>
            <a:r>
              <a:rPr lang="en-US" altLang="en-US" sz="4000" b="1" dirty="0"/>
              <a:t>  Operation Limits</a:t>
            </a:r>
          </a:p>
        </p:txBody>
      </p:sp>
      <p:sp>
        <p:nvSpPr>
          <p:cNvPr id="13315" name="Slide Number Placeholder 2"/>
          <p:cNvSpPr>
            <a:spLocks noGrp="1"/>
          </p:cNvSpPr>
          <p:nvPr>
            <p:ph type="sldNum" sz="quarter" idx="12"/>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fld id="{BA28A325-EB1E-40AD-AA2D-F89E90F67F9C}" type="slidenum">
              <a:rPr lang="en-US" altLang="en-US" sz="1400">
                <a:solidFill>
                  <a:srgbClr val="FFFF99"/>
                </a:solidFill>
                <a:latin typeface="Times New Roman" panose="02020603050405020304" pitchFamily="18" charset="0"/>
              </a:rPr>
              <a:pPr>
                <a:spcBef>
                  <a:spcPct val="0"/>
                </a:spcBef>
              </a:pPr>
              <a:t>11</a:t>
            </a:fld>
            <a:endParaRPr lang="en-US" altLang="en-US" sz="1400">
              <a:solidFill>
                <a:srgbClr val="FFFF99"/>
              </a:solidFill>
              <a:latin typeface="Times New Roman" panose="02020603050405020304" pitchFamily="18" charset="0"/>
            </a:endParaRPr>
          </a:p>
        </p:txBody>
      </p:sp>
      <p:sp>
        <p:nvSpPr>
          <p:cNvPr id="13316" name="TextBox 3"/>
          <p:cNvSpPr txBox="1">
            <a:spLocks noChangeArrowheads="1"/>
          </p:cNvSpPr>
          <p:nvPr/>
        </p:nvSpPr>
        <p:spPr bwMode="auto">
          <a:xfrm>
            <a:off x="1524000" y="1398814"/>
            <a:ext cx="7315200" cy="452431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marL="457200" indent="-457200">
              <a:spcBef>
                <a:spcPct val="20000"/>
              </a:spcBef>
              <a:defRPr sz="3200">
                <a:solidFill>
                  <a:schemeClr val="tx2"/>
                </a:solidFill>
                <a:latin typeface="Tahoma" panose="020B0604030504040204" pitchFamily="34" charset="0"/>
              </a:defRPr>
            </a:lvl1pPr>
            <a:lvl2pPr marL="914400" indent="-45720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marL="0" indent="0">
              <a:spcBef>
                <a:spcPct val="0"/>
              </a:spcBef>
            </a:pPr>
            <a:r>
              <a:rPr lang="en-US" altLang="en-US" dirty="0">
                <a:solidFill>
                  <a:schemeClr val="bg1"/>
                </a:solidFill>
                <a:latin typeface="Arial" panose="020B0604020202020204" pitchFamily="34" charset="0"/>
              </a:rPr>
              <a:t>Motorboats shall not be operated:</a:t>
            </a:r>
            <a:endParaRPr lang="en-US" altLang="en-US" b="0" dirty="0">
              <a:solidFill>
                <a:schemeClr val="bg1"/>
              </a:solidFill>
              <a:latin typeface="Arial" panose="020B0604020202020204" pitchFamily="34" charset="0"/>
            </a:endParaRPr>
          </a:p>
          <a:p>
            <a:pPr>
              <a:spcBef>
                <a:spcPct val="0"/>
              </a:spcBef>
              <a:buFontTx/>
              <a:buChar char="•"/>
            </a:pPr>
            <a:endParaRPr lang="en-US" altLang="en-US" b="0" dirty="0">
              <a:solidFill>
                <a:schemeClr val="bg1"/>
              </a:solidFill>
              <a:latin typeface="Arial" panose="020B0604020202020204" pitchFamily="34" charset="0"/>
            </a:endParaRPr>
          </a:p>
          <a:p>
            <a:pPr>
              <a:spcBef>
                <a:spcPct val="0"/>
              </a:spcBef>
              <a:buFontTx/>
              <a:buChar char="•"/>
            </a:pPr>
            <a:r>
              <a:rPr lang="en-US" altLang="en-US" sz="2800" b="0" dirty="0">
                <a:solidFill>
                  <a:schemeClr val="bg1"/>
                </a:solidFill>
                <a:latin typeface="Arial" panose="020B0604020202020204" pitchFamily="34" charset="0"/>
              </a:rPr>
              <a:t>Within 150 feet of shoreline which is being used a a swimming area, whether public or private, or</a:t>
            </a:r>
            <a:br>
              <a:rPr lang="en-US" altLang="en-US" sz="2800" b="0" dirty="0">
                <a:solidFill>
                  <a:schemeClr val="bg1"/>
                </a:solidFill>
                <a:latin typeface="Arial" panose="020B0604020202020204" pitchFamily="34" charset="0"/>
              </a:rPr>
            </a:br>
            <a:endParaRPr lang="en-US" altLang="en-US" sz="2800" b="0" dirty="0">
              <a:solidFill>
                <a:schemeClr val="bg1"/>
              </a:solidFill>
              <a:latin typeface="Arial" panose="020B0604020202020204" pitchFamily="34" charset="0"/>
            </a:endParaRPr>
          </a:p>
          <a:p>
            <a:pPr>
              <a:spcBef>
                <a:spcPct val="0"/>
              </a:spcBef>
              <a:buFontTx/>
              <a:buChar char="•"/>
            </a:pPr>
            <a:r>
              <a:rPr lang="en-US" altLang="en-US" sz="2800" dirty="0">
                <a:solidFill>
                  <a:schemeClr val="bg1"/>
                </a:solidFill>
                <a:latin typeface="Arial" panose="020B0604020202020204" pitchFamily="34" charset="0"/>
              </a:rPr>
              <a:t>Within 75 feet of the seaward boundary of a public or private swimming beach, if designated by markers, floats, or otherwise.</a:t>
            </a:r>
            <a:endParaRPr lang="en-US" altLang="en-US" sz="2800" b="0" dirty="0">
              <a:solidFill>
                <a:schemeClr val="bg1"/>
              </a:solidFill>
              <a:latin typeface="Arial" panose="020B0604020202020204" pitchFamily="34" charset="0"/>
            </a:endParaRPr>
          </a:p>
        </p:txBody>
      </p:sp>
    </p:spTree>
    <p:extLst>
      <p:ext uri="{BB962C8B-B14F-4D97-AF65-F5344CB8AC3E}">
        <p14:creationId xmlns:p14="http://schemas.microsoft.com/office/powerpoint/2010/main" val="156501407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762000" y="266700"/>
            <a:ext cx="7772400" cy="1143000"/>
          </a:xfrm>
        </p:spPr>
        <p:txBody>
          <a:bodyPr/>
          <a:lstStyle/>
          <a:p>
            <a:r>
              <a:rPr lang="en-US" altLang="en-US" sz="4000" b="1" dirty="0"/>
              <a:t>  Headway Speed</a:t>
            </a:r>
          </a:p>
        </p:txBody>
      </p:sp>
      <p:sp>
        <p:nvSpPr>
          <p:cNvPr id="13315" name="Slide Number Placeholder 2"/>
          <p:cNvSpPr>
            <a:spLocks noGrp="1"/>
          </p:cNvSpPr>
          <p:nvPr>
            <p:ph type="sldNum" sz="quarter" idx="12"/>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fld id="{BA28A325-EB1E-40AD-AA2D-F89E90F67F9C}" type="slidenum">
              <a:rPr lang="en-US" altLang="en-US" sz="1400">
                <a:solidFill>
                  <a:srgbClr val="FFFF99"/>
                </a:solidFill>
                <a:latin typeface="Times New Roman" panose="02020603050405020304" pitchFamily="18" charset="0"/>
              </a:rPr>
              <a:pPr>
                <a:spcBef>
                  <a:spcPct val="0"/>
                </a:spcBef>
              </a:pPr>
              <a:t>12</a:t>
            </a:fld>
            <a:endParaRPr lang="en-US" altLang="en-US" sz="1400">
              <a:solidFill>
                <a:srgbClr val="FFFF99"/>
              </a:solidFill>
              <a:latin typeface="Times New Roman" panose="02020603050405020304" pitchFamily="18" charset="0"/>
            </a:endParaRPr>
          </a:p>
        </p:txBody>
      </p:sp>
      <p:sp>
        <p:nvSpPr>
          <p:cNvPr id="13316" name="TextBox 3"/>
          <p:cNvSpPr txBox="1">
            <a:spLocks noChangeArrowheads="1"/>
          </p:cNvSpPr>
          <p:nvPr/>
        </p:nvSpPr>
        <p:spPr bwMode="auto">
          <a:xfrm>
            <a:off x="1524000" y="1153888"/>
            <a:ext cx="7315200" cy="513986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marL="457200" indent="-457200">
              <a:spcBef>
                <a:spcPct val="20000"/>
              </a:spcBef>
              <a:defRPr sz="3200">
                <a:solidFill>
                  <a:schemeClr val="tx2"/>
                </a:solidFill>
                <a:latin typeface="Tahoma" panose="020B0604030504040204" pitchFamily="34" charset="0"/>
              </a:defRPr>
            </a:lvl1pPr>
            <a:lvl2pPr marL="914400" indent="-45720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marL="0" indent="0">
              <a:spcBef>
                <a:spcPct val="0"/>
              </a:spcBef>
            </a:pPr>
            <a:r>
              <a:rPr lang="en-US" altLang="en-US" dirty="0">
                <a:solidFill>
                  <a:schemeClr val="bg1"/>
                </a:solidFill>
                <a:latin typeface="Arial" panose="020B0604020202020204" pitchFamily="34" charset="0"/>
              </a:rPr>
              <a:t>A Motorboat shall not be operated at more than headway speed:</a:t>
            </a:r>
          </a:p>
          <a:p>
            <a:pPr marL="0" indent="0">
              <a:spcBef>
                <a:spcPct val="0"/>
              </a:spcBef>
            </a:pPr>
            <a:endParaRPr lang="en-US" altLang="en-US" sz="2400" b="0" dirty="0">
              <a:solidFill>
                <a:schemeClr val="bg1"/>
              </a:solidFill>
              <a:latin typeface="Arial" panose="020B0604020202020204" pitchFamily="34" charset="0"/>
            </a:endParaRPr>
          </a:p>
          <a:p>
            <a:pPr>
              <a:spcBef>
                <a:spcPct val="0"/>
              </a:spcBef>
              <a:buFontTx/>
              <a:buChar char="•"/>
            </a:pPr>
            <a:r>
              <a:rPr lang="en-US" altLang="en-US" sz="2400" b="0" dirty="0">
                <a:solidFill>
                  <a:schemeClr val="bg1"/>
                </a:solidFill>
                <a:latin typeface="Arial" panose="020B0604020202020204" pitchFamily="34" charset="0"/>
              </a:rPr>
              <a:t>When the operator’s vision is obscured under a bridge or by bends or curves or in any other manner.</a:t>
            </a:r>
            <a:br>
              <a:rPr lang="en-US" altLang="en-US" sz="2400" b="0" dirty="0">
                <a:solidFill>
                  <a:schemeClr val="bg1"/>
                </a:solidFill>
                <a:latin typeface="Arial" panose="020B0604020202020204" pitchFamily="34" charset="0"/>
              </a:rPr>
            </a:br>
            <a:endParaRPr lang="en-US" altLang="en-US" sz="2400" b="0" dirty="0">
              <a:solidFill>
                <a:schemeClr val="bg1"/>
              </a:solidFill>
              <a:latin typeface="Arial" panose="020B0604020202020204" pitchFamily="34" charset="0"/>
            </a:endParaRPr>
          </a:p>
          <a:p>
            <a:pPr>
              <a:spcBef>
                <a:spcPct val="0"/>
              </a:spcBef>
              <a:buFontTx/>
              <a:buChar char="•"/>
            </a:pPr>
            <a:r>
              <a:rPr lang="en-US" altLang="en-US" sz="2400" dirty="0">
                <a:solidFill>
                  <a:schemeClr val="bg1"/>
                </a:solidFill>
                <a:latin typeface="Arial" panose="020B0604020202020204" pitchFamily="34" charset="0"/>
              </a:rPr>
              <a:t>When the motorboat is operated within 150 feet of a marina, boat launching facility, raft or float.</a:t>
            </a:r>
          </a:p>
          <a:p>
            <a:pPr>
              <a:spcBef>
                <a:spcPct val="0"/>
              </a:spcBef>
              <a:buFontTx/>
              <a:buChar char="•"/>
            </a:pPr>
            <a:endParaRPr lang="en-US" altLang="en-US" sz="2400" b="0" dirty="0">
              <a:solidFill>
                <a:schemeClr val="bg1"/>
              </a:solidFill>
              <a:latin typeface="Arial" panose="020B0604020202020204" pitchFamily="34" charset="0"/>
            </a:endParaRPr>
          </a:p>
          <a:p>
            <a:pPr>
              <a:spcBef>
                <a:spcPct val="0"/>
              </a:spcBef>
              <a:buFontTx/>
              <a:buChar char="•"/>
            </a:pPr>
            <a:r>
              <a:rPr lang="en-US" altLang="en-US" sz="2400" dirty="0">
                <a:solidFill>
                  <a:schemeClr val="bg1"/>
                </a:solidFill>
                <a:latin typeface="Arial" panose="020B0604020202020204" pitchFamily="34" charset="0"/>
              </a:rPr>
              <a:t>When the vessel is operated within 300 feet of a shoreline being used as a swimming area whether public or private.</a:t>
            </a:r>
            <a:endParaRPr lang="en-US" altLang="en-US" sz="2400" b="0" dirty="0">
              <a:solidFill>
                <a:schemeClr val="bg1"/>
              </a:solidFill>
              <a:latin typeface="Arial" panose="020B0604020202020204" pitchFamily="34" charset="0"/>
            </a:endParaRPr>
          </a:p>
        </p:txBody>
      </p:sp>
    </p:spTree>
    <p:extLst>
      <p:ext uri="{BB962C8B-B14F-4D97-AF65-F5344CB8AC3E}">
        <p14:creationId xmlns:p14="http://schemas.microsoft.com/office/powerpoint/2010/main" val="206273191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762000" y="266700"/>
            <a:ext cx="7772400" cy="1143000"/>
          </a:xfrm>
        </p:spPr>
        <p:txBody>
          <a:bodyPr/>
          <a:lstStyle/>
          <a:p>
            <a:r>
              <a:rPr lang="en-US" altLang="en-US" sz="4000" b="1" dirty="0"/>
              <a:t>  Headway Speed</a:t>
            </a:r>
          </a:p>
        </p:txBody>
      </p:sp>
      <p:sp>
        <p:nvSpPr>
          <p:cNvPr id="13315" name="Slide Number Placeholder 2"/>
          <p:cNvSpPr>
            <a:spLocks noGrp="1"/>
          </p:cNvSpPr>
          <p:nvPr>
            <p:ph type="sldNum" sz="quarter" idx="12"/>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fld id="{BA28A325-EB1E-40AD-AA2D-F89E90F67F9C}" type="slidenum">
              <a:rPr lang="en-US" altLang="en-US" sz="1400">
                <a:solidFill>
                  <a:srgbClr val="FFFF99"/>
                </a:solidFill>
                <a:latin typeface="Times New Roman" panose="02020603050405020304" pitchFamily="18" charset="0"/>
              </a:rPr>
              <a:pPr>
                <a:spcBef>
                  <a:spcPct val="0"/>
                </a:spcBef>
              </a:pPr>
              <a:t>13</a:t>
            </a:fld>
            <a:endParaRPr lang="en-US" altLang="en-US" sz="1400">
              <a:solidFill>
                <a:srgbClr val="FFFF99"/>
              </a:solidFill>
              <a:latin typeface="Times New Roman" panose="02020603050405020304" pitchFamily="18" charset="0"/>
            </a:endParaRPr>
          </a:p>
        </p:txBody>
      </p:sp>
      <p:sp>
        <p:nvSpPr>
          <p:cNvPr id="13316" name="TextBox 3"/>
          <p:cNvSpPr txBox="1">
            <a:spLocks noChangeArrowheads="1"/>
          </p:cNvSpPr>
          <p:nvPr/>
        </p:nvSpPr>
        <p:spPr bwMode="auto">
          <a:xfrm>
            <a:off x="1524000" y="1153888"/>
            <a:ext cx="7315200" cy="5509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marL="457200" indent="-457200">
              <a:spcBef>
                <a:spcPct val="20000"/>
              </a:spcBef>
              <a:defRPr sz="3200">
                <a:solidFill>
                  <a:schemeClr val="tx2"/>
                </a:solidFill>
                <a:latin typeface="Tahoma" panose="020B0604030504040204" pitchFamily="34" charset="0"/>
              </a:defRPr>
            </a:lvl1pPr>
            <a:lvl2pPr marL="914400" indent="-45720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marL="0" indent="0">
              <a:spcBef>
                <a:spcPct val="0"/>
              </a:spcBef>
            </a:pPr>
            <a:r>
              <a:rPr lang="en-US" altLang="en-US" dirty="0">
                <a:solidFill>
                  <a:schemeClr val="bg1"/>
                </a:solidFill>
                <a:latin typeface="Arial" panose="020B0604020202020204" pitchFamily="34" charset="0"/>
              </a:rPr>
              <a:t>A Motorboat shall not be operated at more than headway speed:</a:t>
            </a:r>
          </a:p>
          <a:p>
            <a:pPr marL="0" indent="0">
              <a:spcBef>
                <a:spcPct val="0"/>
              </a:spcBef>
            </a:pPr>
            <a:endParaRPr lang="en-US" altLang="en-US" sz="2400" b="0" dirty="0">
              <a:solidFill>
                <a:schemeClr val="bg1"/>
              </a:solidFill>
              <a:latin typeface="Arial" panose="020B0604020202020204" pitchFamily="34" charset="0"/>
            </a:endParaRPr>
          </a:p>
          <a:p>
            <a:pPr>
              <a:spcBef>
                <a:spcPct val="0"/>
              </a:spcBef>
              <a:buFontTx/>
              <a:buChar char="•"/>
            </a:pPr>
            <a:r>
              <a:rPr lang="en-US" altLang="en-US" sz="2400" b="0" dirty="0">
                <a:solidFill>
                  <a:schemeClr val="bg1"/>
                </a:solidFill>
                <a:latin typeface="Arial" panose="020B0604020202020204" pitchFamily="34" charset="0"/>
              </a:rPr>
              <a:t>When the </a:t>
            </a:r>
            <a:r>
              <a:rPr lang="en-US" altLang="en-US" sz="2400" dirty="0">
                <a:solidFill>
                  <a:schemeClr val="bg1"/>
                </a:solidFill>
                <a:latin typeface="Arial" panose="020B0604020202020204" pitchFamily="34" charset="0"/>
              </a:rPr>
              <a:t>motorboat is in a channel, unless a duly authorized local, state, or federal marine enforcement agency has (1) permitted otherwise; and (2) placed markers in the channel indicating the permitted speed.</a:t>
            </a:r>
            <a:br>
              <a:rPr lang="en-US" altLang="en-US" sz="2400" b="0" dirty="0">
                <a:solidFill>
                  <a:schemeClr val="bg1"/>
                </a:solidFill>
                <a:latin typeface="Arial" panose="020B0604020202020204" pitchFamily="34" charset="0"/>
              </a:rPr>
            </a:br>
            <a:endParaRPr lang="en-US" altLang="en-US" sz="2400" b="0" dirty="0">
              <a:solidFill>
                <a:schemeClr val="bg1"/>
              </a:solidFill>
              <a:latin typeface="Arial" panose="020B0604020202020204" pitchFamily="34" charset="0"/>
            </a:endParaRPr>
          </a:p>
          <a:p>
            <a:pPr>
              <a:spcBef>
                <a:spcPct val="0"/>
              </a:spcBef>
              <a:buFontTx/>
              <a:buChar char="•"/>
            </a:pPr>
            <a:r>
              <a:rPr lang="en-US" altLang="en-US" sz="2400" dirty="0">
                <a:solidFill>
                  <a:schemeClr val="bg1"/>
                </a:solidFill>
                <a:latin typeface="Arial" panose="020B0604020202020204" pitchFamily="34" charset="0"/>
              </a:rPr>
              <a:t>When the motorboat is operated within 150 feet of a swimmer.</a:t>
            </a:r>
          </a:p>
          <a:p>
            <a:pPr>
              <a:spcBef>
                <a:spcPct val="0"/>
              </a:spcBef>
              <a:buFontTx/>
              <a:buChar char="•"/>
            </a:pPr>
            <a:endParaRPr lang="en-US" altLang="en-US" sz="2400" dirty="0">
              <a:solidFill>
                <a:schemeClr val="bg1"/>
              </a:solidFill>
              <a:latin typeface="Arial" panose="020B0604020202020204" pitchFamily="34" charset="0"/>
            </a:endParaRPr>
          </a:p>
          <a:p>
            <a:pPr marL="0" indent="0">
              <a:spcBef>
                <a:spcPct val="0"/>
              </a:spcBef>
            </a:pPr>
            <a:r>
              <a:rPr lang="en-US" altLang="en-US" sz="2400" dirty="0">
                <a:solidFill>
                  <a:schemeClr val="bg1"/>
                </a:solidFill>
                <a:latin typeface="Arial" panose="020B0604020202020204" pitchFamily="34" charset="0"/>
              </a:rPr>
              <a:t>Headway speed also includes within 300 feet of any Public Access Boat launch.</a:t>
            </a:r>
          </a:p>
        </p:txBody>
      </p:sp>
    </p:spTree>
    <p:extLst>
      <p:ext uri="{BB962C8B-B14F-4D97-AF65-F5344CB8AC3E}">
        <p14:creationId xmlns:p14="http://schemas.microsoft.com/office/powerpoint/2010/main" val="188923807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a:xfrm>
            <a:off x="859077" y="76200"/>
            <a:ext cx="7772400" cy="1143000"/>
          </a:xfrm>
        </p:spPr>
        <p:txBody>
          <a:bodyPr/>
          <a:lstStyle/>
          <a:p>
            <a:r>
              <a:rPr lang="en-US" altLang="en-US" sz="4000" b="1" dirty="0"/>
              <a:t>Signaling Devices</a:t>
            </a:r>
          </a:p>
        </p:txBody>
      </p:sp>
      <p:sp>
        <p:nvSpPr>
          <p:cNvPr id="18435" name="Slide Number Placeholder 2"/>
          <p:cNvSpPr>
            <a:spLocks noGrp="1"/>
          </p:cNvSpPr>
          <p:nvPr>
            <p:ph type="sldNum" sz="quarter" idx="12"/>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fld id="{D9F32F59-7098-4E9A-8D52-1BCE385257EA}" type="slidenum">
              <a:rPr lang="en-US" altLang="en-US" sz="1400">
                <a:solidFill>
                  <a:srgbClr val="FFFF99"/>
                </a:solidFill>
                <a:latin typeface="Times New Roman" panose="02020603050405020304" pitchFamily="18" charset="0"/>
              </a:rPr>
              <a:pPr>
                <a:spcBef>
                  <a:spcPct val="0"/>
                </a:spcBef>
              </a:pPr>
              <a:t>14</a:t>
            </a:fld>
            <a:endParaRPr lang="en-US" altLang="en-US" sz="1400">
              <a:solidFill>
                <a:srgbClr val="FFFF99"/>
              </a:solidFill>
              <a:latin typeface="Times New Roman" panose="02020603050405020304" pitchFamily="18" charset="0"/>
            </a:endParaRPr>
          </a:p>
        </p:txBody>
      </p:sp>
      <p:sp>
        <p:nvSpPr>
          <p:cNvPr id="4" name="TextBox 3"/>
          <p:cNvSpPr txBox="1"/>
          <p:nvPr/>
        </p:nvSpPr>
        <p:spPr>
          <a:xfrm>
            <a:off x="1485900" y="988274"/>
            <a:ext cx="7124700" cy="5262979"/>
          </a:xfrm>
          <a:prstGeom prst="rect">
            <a:avLst/>
          </a:prstGeom>
          <a:noFill/>
        </p:spPr>
        <p:txBody>
          <a:bodyPr wrap="square">
            <a:spAutoFit/>
          </a:bodyPr>
          <a:lstStyle/>
          <a:p>
            <a:pPr marL="342900" indent="-342900">
              <a:buFont typeface="Arial" panose="020B0604020202020204" pitchFamily="34" charset="0"/>
              <a:buChar char="•"/>
              <a:defRPr/>
            </a:pPr>
            <a:r>
              <a:rPr lang="en-US" sz="2800" dirty="0">
                <a:solidFill>
                  <a:schemeClr val="bg1"/>
                </a:solidFill>
                <a:latin typeface="Arial" charset="0"/>
              </a:rPr>
              <a:t>An efficient whistle or other sound producing mechanical appliance audible for one-half mile required for boats less than 65.6 feet, including  	PWCs.</a:t>
            </a:r>
          </a:p>
          <a:p>
            <a:pPr marL="457200" indent="-457200">
              <a:buFont typeface="Arial" panose="020B0604020202020204" pitchFamily="34" charset="0"/>
              <a:buChar char="•"/>
              <a:defRPr/>
            </a:pPr>
            <a:endParaRPr lang="en-US" sz="2800" dirty="0">
              <a:solidFill>
                <a:schemeClr val="bg1"/>
              </a:solidFill>
              <a:latin typeface="Arial" charset="0"/>
            </a:endParaRPr>
          </a:p>
          <a:p>
            <a:pPr marL="457200" indent="-457200">
              <a:buFont typeface="Arial" panose="020B0604020202020204" pitchFamily="34" charset="0"/>
              <a:buChar char="•"/>
              <a:defRPr/>
            </a:pPr>
            <a:r>
              <a:rPr lang="en-US" sz="2800" dirty="0">
                <a:solidFill>
                  <a:schemeClr val="bg1"/>
                </a:solidFill>
                <a:latin typeface="Arial" charset="0"/>
              </a:rPr>
              <a:t>On state waters, boats greater than 26ft require above plus a bell audible for 1/2mile.</a:t>
            </a:r>
          </a:p>
          <a:p>
            <a:pPr>
              <a:defRPr/>
            </a:pPr>
            <a:r>
              <a:rPr lang="en-US" sz="2800" dirty="0">
                <a:solidFill>
                  <a:schemeClr val="bg1"/>
                </a:solidFill>
                <a:latin typeface="Arial" charset="0"/>
              </a:rPr>
              <a:t>	</a:t>
            </a:r>
          </a:p>
          <a:p>
            <a:pPr marL="342900" indent="-342900">
              <a:buFont typeface="Arial" panose="020B0604020202020204" pitchFamily="34" charset="0"/>
              <a:buChar char="•"/>
              <a:defRPr/>
            </a:pPr>
            <a:r>
              <a:rPr lang="en-US" sz="2800" dirty="0">
                <a:solidFill>
                  <a:schemeClr val="bg1"/>
                </a:solidFill>
                <a:latin typeface="Arial" charset="0"/>
              </a:rPr>
              <a:t>On Federal waters, boats greater than 65.5 feet require above plus a bell audible for 1 mile.</a:t>
            </a:r>
          </a:p>
        </p:txBody>
      </p:sp>
    </p:spTree>
    <p:extLst>
      <p:ext uri="{BB962C8B-B14F-4D97-AF65-F5344CB8AC3E}">
        <p14:creationId xmlns:p14="http://schemas.microsoft.com/office/powerpoint/2010/main" val="274470451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ext Box 3"/>
          <p:cNvSpPr txBox="1">
            <a:spLocks noChangeArrowheads="1"/>
          </p:cNvSpPr>
          <p:nvPr/>
        </p:nvSpPr>
        <p:spPr bwMode="auto">
          <a:xfrm>
            <a:off x="1507331" y="1308100"/>
            <a:ext cx="6129338" cy="49403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marL="457200" indent="-457200">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eaLnBrk="1" hangingPunct="1">
              <a:spcBef>
                <a:spcPts val="600"/>
              </a:spcBef>
              <a:buFontTx/>
              <a:buChar char="•"/>
            </a:pPr>
            <a:r>
              <a:rPr lang="en-US" altLang="en-US" sz="2800" b="0" dirty="0">
                <a:solidFill>
                  <a:schemeClr val="bg1"/>
                </a:solidFill>
              </a:rPr>
              <a:t>MSD holds sewage</a:t>
            </a:r>
          </a:p>
          <a:p>
            <a:pPr eaLnBrk="1" hangingPunct="1">
              <a:spcBef>
                <a:spcPts val="600"/>
              </a:spcBef>
              <a:buFontTx/>
              <a:buChar char="•"/>
            </a:pPr>
            <a:r>
              <a:rPr lang="en-US" altLang="en-US" sz="2800" b="0" dirty="0">
                <a:solidFill>
                  <a:schemeClr val="bg1"/>
                </a:solidFill>
              </a:rPr>
              <a:t>Some MSDs can treat sewage</a:t>
            </a:r>
          </a:p>
          <a:p>
            <a:pPr eaLnBrk="1" hangingPunct="1">
              <a:spcBef>
                <a:spcPts val="600"/>
              </a:spcBef>
              <a:buFontTx/>
              <a:buChar char="•"/>
            </a:pPr>
            <a:r>
              <a:rPr lang="en-US" altLang="en-US" sz="2800" b="0" dirty="0">
                <a:solidFill>
                  <a:schemeClr val="bg1"/>
                </a:solidFill>
              </a:rPr>
              <a:t>Use pump out stations</a:t>
            </a:r>
          </a:p>
          <a:p>
            <a:pPr eaLnBrk="1" hangingPunct="1">
              <a:spcBef>
                <a:spcPts val="600"/>
              </a:spcBef>
              <a:buFontTx/>
              <a:buChar char="•"/>
            </a:pPr>
            <a:endParaRPr lang="en-US" altLang="en-US" sz="2800" b="0" dirty="0">
              <a:solidFill>
                <a:schemeClr val="bg1"/>
              </a:solidFill>
            </a:endParaRPr>
          </a:p>
          <a:p>
            <a:pPr eaLnBrk="1" hangingPunct="1">
              <a:spcBef>
                <a:spcPts val="600"/>
              </a:spcBef>
              <a:buFontTx/>
              <a:buChar char="•"/>
            </a:pPr>
            <a:r>
              <a:rPr lang="en-US" altLang="en-US" sz="2800" dirty="0">
                <a:solidFill>
                  <a:schemeClr val="bg1"/>
                </a:solidFill>
              </a:rPr>
              <a:t>ALL Massachusetts waters </a:t>
            </a:r>
            <a:br>
              <a:rPr lang="en-US" altLang="en-US" sz="2800" dirty="0">
                <a:solidFill>
                  <a:schemeClr val="bg1"/>
                </a:solidFill>
              </a:rPr>
            </a:br>
            <a:r>
              <a:rPr lang="en-US" altLang="en-US" sz="2800" dirty="0">
                <a:solidFill>
                  <a:schemeClr val="bg1"/>
                </a:solidFill>
              </a:rPr>
              <a:t>are no</a:t>
            </a:r>
            <a:r>
              <a:rPr lang="en-US" altLang="en-US" sz="2800" b="0" dirty="0">
                <a:solidFill>
                  <a:schemeClr val="bg1"/>
                </a:solidFill>
              </a:rPr>
              <a:t> </a:t>
            </a:r>
            <a:r>
              <a:rPr lang="en-US" altLang="en-US" sz="2800" dirty="0">
                <a:solidFill>
                  <a:schemeClr val="bg1"/>
                </a:solidFill>
              </a:rPr>
              <a:t>discharge zones</a:t>
            </a:r>
            <a:r>
              <a:rPr lang="en-US" altLang="en-US" sz="2800" b="0" dirty="0">
                <a:solidFill>
                  <a:schemeClr val="bg1"/>
                </a:solidFill>
              </a:rPr>
              <a:t>. </a:t>
            </a:r>
          </a:p>
          <a:p>
            <a:pPr eaLnBrk="1" hangingPunct="1">
              <a:spcBef>
                <a:spcPts val="600"/>
              </a:spcBef>
              <a:buFontTx/>
              <a:buChar char="•"/>
            </a:pPr>
            <a:endParaRPr lang="en-US" altLang="en-US" sz="2800" b="0" dirty="0">
              <a:solidFill>
                <a:schemeClr val="bg1"/>
              </a:solidFill>
            </a:endParaRPr>
          </a:p>
          <a:p>
            <a:pPr eaLnBrk="1" hangingPunct="1">
              <a:spcBef>
                <a:spcPts val="600"/>
              </a:spcBef>
              <a:buFontTx/>
              <a:buChar char="•"/>
            </a:pPr>
            <a:r>
              <a:rPr lang="en-US" altLang="en-US" sz="2800" b="0" dirty="0">
                <a:solidFill>
                  <a:schemeClr val="bg1"/>
                </a:solidFill>
              </a:rPr>
              <a:t>Type I and II marine Heads </a:t>
            </a:r>
            <a:r>
              <a:rPr lang="en-US" altLang="en-US" sz="2800" dirty="0">
                <a:solidFill>
                  <a:schemeClr val="bg1"/>
                </a:solidFill>
              </a:rPr>
              <a:t>must</a:t>
            </a:r>
            <a:r>
              <a:rPr lang="en-US" altLang="en-US" sz="2800" b="0" dirty="0">
                <a:solidFill>
                  <a:schemeClr val="bg1"/>
                </a:solidFill>
              </a:rPr>
              <a:t> </a:t>
            </a:r>
            <a:r>
              <a:rPr lang="en-US" altLang="en-US" sz="2800" dirty="0">
                <a:solidFill>
                  <a:schemeClr val="bg1"/>
                </a:solidFill>
              </a:rPr>
              <a:t>be sealed </a:t>
            </a:r>
            <a:r>
              <a:rPr lang="en-US" altLang="en-US" sz="2800" b="0" dirty="0">
                <a:solidFill>
                  <a:schemeClr val="bg1"/>
                </a:solidFill>
              </a:rPr>
              <a:t>to prevent discharge</a:t>
            </a:r>
          </a:p>
          <a:p>
            <a:pPr algn="just" eaLnBrk="1" hangingPunct="1">
              <a:spcBef>
                <a:spcPts val="600"/>
              </a:spcBef>
              <a:buFontTx/>
              <a:buChar char="•"/>
            </a:pPr>
            <a:endParaRPr lang="en-US" altLang="en-US" sz="2800" b="0" dirty="0">
              <a:solidFill>
                <a:srgbClr val="FFFF00"/>
              </a:solidFill>
            </a:endParaRPr>
          </a:p>
        </p:txBody>
      </p:sp>
      <p:sp>
        <p:nvSpPr>
          <p:cNvPr id="59397" name="GT"/>
          <p:cNvSpPr>
            <a:spLocks noChangeArrowheads="1"/>
          </p:cNvSpPr>
          <p:nvPr/>
        </p:nvSpPr>
        <p:spPr bwMode="auto">
          <a:xfrm>
            <a:off x="8509000" y="6415088"/>
            <a:ext cx="457200" cy="3667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nchor="ct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lgn="ctr" eaLnBrk="1" hangingPunct="1">
              <a:spcBef>
                <a:spcPct val="0"/>
              </a:spcBef>
            </a:pPr>
            <a:endParaRPr lang="en-US" altLang="en-US" sz="1800" dirty="0">
              <a:solidFill>
                <a:srgbClr val="FFFF99"/>
              </a:solidFill>
              <a:latin typeface="Arial" panose="020B0604020202020204" pitchFamily="34" charset="0"/>
            </a:endParaRPr>
          </a:p>
        </p:txBody>
      </p:sp>
      <p:sp>
        <p:nvSpPr>
          <p:cNvPr id="6" name="Rectangle 2"/>
          <p:cNvSpPr txBox="1">
            <a:spLocks noChangeArrowheads="1"/>
          </p:cNvSpPr>
          <p:nvPr/>
        </p:nvSpPr>
        <p:spPr>
          <a:xfrm>
            <a:off x="523875" y="76200"/>
            <a:ext cx="8504238" cy="914400"/>
          </a:xfrm>
          <a:prstGeom prst="rect">
            <a:avLst/>
          </a:prstGeom>
        </p:spPr>
        <p:txBody>
          <a:bodyPr/>
          <a:lstStyle>
            <a:lvl1pPr algn="ctr" rtl="0" eaLnBrk="0" fontAlgn="base" hangingPunct="0">
              <a:lnSpc>
                <a:spcPct val="80000"/>
              </a:lnSpc>
              <a:spcBef>
                <a:spcPct val="0"/>
              </a:spcBef>
              <a:spcAft>
                <a:spcPct val="0"/>
              </a:spcAft>
              <a:defRPr sz="4400">
                <a:solidFill>
                  <a:schemeClr val="tx2"/>
                </a:solidFill>
                <a:latin typeface="+mj-lt"/>
                <a:ea typeface="+mj-ea"/>
                <a:cs typeface="+mj-cs"/>
              </a:defRPr>
            </a:lvl1pPr>
            <a:lvl2pPr algn="ctr" rtl="0" eaLnBrk="0" fontAlgn="base" hangingPunct="0">
              <a:lnSpc>
                <a:spcPct val="80000"/>
              </a:lnSpc>
              <a:spcBef>
                <a:spcPct val="0"/>
              </a:spcBef>
              <a:spcAft>
                <a:spcPct val="0"/>
              </a:spcAft>
              <a:defRPr sz="4400">
                <a:solidFill>
                  <a:schemeClr val="tx2"/>
                </a:solidFill>
                <a:latin typeface="Tahoma" pitchFamily="34" charset="0"/>
              </a:defRPr>
            </a:lvl2pPr>
            <a:lvl3pPr algn="ctr" rtl="0" eaLnBrk="0" fontAlgn="base" hangingPunct="0">
              <a:lnSpc>
                <a:spcPct val="80000"/>
              </a:lnSpc>
              <a:spcBef>
                <a:spcPct val="0"/>
              </a:spcBef>
              <a:spcAft>
                <a:spcPct val="0"/>
              </a:spcAft>
              <a:defRPr sz="4400">
                <a:solidFill>
                  <a:schemeClr val="tx2"/>
                </a:solidFill>
                <a:latin typeface="Tahoma" pitchFamily="34" charset="0"/>
              </a:defRPr>
            </a:lvl3pPr>
            <a:lvl4pPr algn="ctr" rtl="0" eaLnBrk="0" fontAlgn="base" hangingPunct="0">
              <a:lnSpc>
                <a:spcPct val="80000"/>
              </a:lnSpc>
              <a:spcBef>
                <a:spcPct val="0"/>
              </a:spcBef>
              <a:spcAft>
                <a:spcPct val="0"/>
              </a:spcAft>
              <a:defRPr sz="4400">
                <a:solidFill>
                  <a:schemeClr val="tx2"/>
                </a:solidFill>
                <a:latin typeface="Tahoma" pitchFamily="34" charset="0"/>
              </a:defRPr>
            </a:lvl4pPr>
            <a:lvl5pPr algn="ctr" rtl="0" eaLnBrk="0" fontAlgn="base" hangingPunct="0">
              <a:lnSpc>
                <a:spcPct val="80000"/>
              </a:lnSpc>
              <a:spcBef>
                <a:spcPct val="0"/>
              </a:spcBef>
              <a:spcAft>
                <a:spcPct val="0"/>
              </a:spcAft>
              <a:defRPr sz="4400">
                <a:solidFill>
                  <a:schemeClr val="tx2"/>
                </a:solidFill>
                <a:latin typeface="Tahoma" pitchFamily="34" charset="0"/>
              </a:defRPr>
            </a:lvl5pPr>
            <a:lvl6pPr marL="457200" algn="ctr" rtl="0" eaLnBrk="1" fontAlgn="base" hangingPunct="1">
              <a:lnSpc>
                <a:spcPct val="80000"/>
              </a:lnSpc>
              <a:spcBef>
                <a:spcPct val="0"/>
              </a:spcBef>
              <a:spcAft>
                <a:spcPct val="0"/>
              </a:spcAft>
              <a:defRPr sz="4400">
                <a:solidFill>
                  <a:schemeClr val="tx2"/>
                </a:solidFill>
                <a:latin typeface="Tahoma" pitchFamily="34" charset="0"/>
              </a:defRPr>
            </a:lvl6pPr>
            <a:lvl7pPr marL="914400" algn="ctr" rtl="0" eaLnBrk="1" fontAlgn="base" hangingPunct="1">
              <a:lnSpc>
                <a:spcPct val="80000"/>
              </a:lnSpc>
              <a:spcBef>
                <a:spcPct val="0"/>
              </a:spcBef>
              <a:spcAft>
                <a:spcPct val="0"/>
              </a:spcAft>
              <a:defRPr sz="4400">
                <a:solidFill>
                  <a:schemeClr val="tx2"/>
                </a:solidFill>
                <a:latin typeface="Tahoma" pitchFamily="34" charset="0"/>
              </a:defRPr>
            </a:lvl7pPr>
            <a:lvl8pPr marL="1371600" algn="ctr" rtl="0" eaLnBrk="1" fontAlgn="base" hangingPunct="1">
              <a:lnSpc>
                <a:spcPct val="80000"/>
              </a:lnSpc>
              <a:spcBef>
                <a:spcPct val="0"/>
              </a:spcBef>
              <a:spcAft>
                <a:spcPct val="0"/>
              </a:spcAft>
              <a:defRPr sz="4400">
                <a:solidFill>
                  <a:schemeClr val="tx2"/>
                </a:solidFill>
                <a:latin typeface="Tahoma" pitchFamily="34" charset="0"/>
              </a:defRPr>
            </a:lvl8pPr>
            <a:lvl9pPr marL="1828800" algn="ctr" rtl="0" eaLnBrk="1" fontAlgn="base" hangingPunct="1">
              <a:lnSpc>
                <a:spcPct val="80000"/>
              </a:lnSpc>
              <a:spcBef>
                <a:spcPct val="0"/>
              </a:spcBef>
              <a:spcAft>
                <a:spcPct val="0"/>
              </a:spcAft>
              <a:defRPr sz="4400">
                <a:solidFill>
                  <a:schemeClr val="tx2"/>
                </a:solidFill>
                <a:latin typeface="Tahoma" pitchFamily="34" charset="0"/>
              </a:defRPr>
            </a:lvl9pPr>
          </a:lstStyle>
          <a:p>
            <a:pPr eaLnBrk="1" hangingPunct="1">
              <a:defRPr/>
            </a:pPr>
            <a:r>
              <a:rPr lang="en-US" sz="4000" dirty="0">
                <a:solidFill>
                  <a:schemeClr val="bg1"/>
                </a:solidFill>
              </a:rPr>
              <a:t>Marine Sanitation </a:t>
            </a:r>
          </a:p>
          <a:p>
            <a:pPr eaLnBrk="1" hangingPunct="1">
              <a:defRPr/>
            </a:pPr>
            <a:r>
              <a:rPr lang="en-US" sz="4000" dirty="0">
                <a:solidFill>
                  <a:schemeClr val="bg1"/>
                </a:solidFill>
              </a:rPr>
              <a:t>Devices (MSD)</a:t>
            </a:r>
            <a:endParaRPr lang="en-US" altLang="en-US" sz="4000" kern="0" dirty="0">
              <a:solidFill>
                <a:schemeClr val="bg1"/>
              </a:solidFill>
            </a:endParaRPr>
          </a:p>
        </p:txBody>
      </p:sp>
      <p:pic>
        <p:nvPicPr>
          <p:cNvPr id="19462" name="Picture 6" descr="pumpout-station-logo.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888163" y="2597150"/>
            <a:ext cx="1849437" cy="18303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3" name="Slide Number Placeholder 2"/>
          <p:cNvSpPr>
            <a:spLocks noGrp="1"/>
          </p:cNvSpPr>
          <p:nvPr>
            <p:ph type="sldNum" sz="quarter" idx="12"/>
          </p:nvPr>
        </p:nvSpPr>
        <p:spPr/>
        <p:txBody>
          <a:bodyPr/>
          <a:lstStyle/>
          <a:p>
            <a:fld id="{0350690B-5A03-CD40-95EE-B129E0CD17FC}" type="slidenum">
              <a:rPr lang="en-US" altLang="x-none" smtClean="0"/>
              <a:pPr/>
              <a:t>15</a:t>
            </a:fld>
            <a:endParaRPr lang="en-US" altLang="x-none" dirty="0"/>
          </a:p>
        </p:txBody>
      </p:sp>
    </p:spTree>
    <p:extLst>
      <p:ext uri="{BB962C8B-B14F-4D97-AF65-F5344CB8AC3E}">
        <p14:creationId xmlns:p14="http://schemas.microsoft.com/office/powerpoint/2010/main" val="3461755672"/>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2" fill="hold" grpId="0" nodeType="afterEffect" nodePh="1">
                                  <p:stCondLst>
                                    <p:cond delay="0"/>
                                  </p:stCondLst>
                                  <p:endCondLst>
                                    <p:cond evt="begin" delay="0">
                                      <p:tn val="5"/>
                                    </p:cond>
                                  </p:endCondLst>
                                  <p:childTnLst>
                                    <p:set>
                                      <p:cBhvr>
                                        <p:cTn id="6" dur="1" fill="hold">
                                          <p:stCondLst>
                                            <p:cond delay="0"/>
                                          </p:stCondLst>
                                        </p:cTn>
                                        <p:tgtEl>
                                          <p:spTgt spid="59397"/>
                                        </p:tgtEl>
                                        <p:attrNameLst>
                                          <p:attrName>style.visibility</p:attrName>
                                        </p:attrNameLst>
                                      </p:cBhvr>
                                      <p:to>
                                        <p:strVal val="visible"/>
                                      </p:to>
                                    </p:set>
                                    <p:anim calcmode="lin" valueType="num">
                                      <p:cBhvr additive="base">
                                        <p:cTn id="7" dur="500" fill="hold"/>
                                        <p:tgtEl>
                                          <p:spTgt spid="59397"/>
                                        </p:tgtEl>
                                        <p:attrNameLst>
                                          <p:attrName>ppt_x</p:attrName>
                                        </p:attrNameLst>
                                      </p:cBhvr>
                                      <p:tavLst>
                                        <p:tav tm="0">
                                          <p:val>
                                            <p:strVal val="1+#ppt_w/2"/>
                                          </p:val>
                                        </p:tav>
                                        <p:tav tm="100000">
                                          <p:val>
                                            <p:strVal val="#ppt_x"/>
                                          </p:val>
                                        </p:tav>
                                      </p:tavLst>
                                    </p:anim>
                                    <p:anim calcmode="lin" valueType="num">
                                      <p:cBhvr additive="base">
                                        <p:cTn id="8" dur="500" fill="hold"/>
                                        <p:tgtEl>
                                          <p:spTgt spid="59397"/>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17" presetClass="entr" presetSubtype="10"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p:cTn id="12" dur="500" fill="hold"/>
                                        <p:tgtEl>
                                          <p:spTgt spid="6"/>
                                        </p:tgtEl>
                                        <p:attrNameLst>
                                          <p:attrName>ppt_w</p:attrName>
                                        </p:attrNameLst>
                                      </p:cBhvr>
                                      <p:tavLst>
                                        <p:tav tm="0">
                                          <p:val>
                                            <p:fltVal val="0"/>
                                          </p:val>
                                        </p:tav>
                                        <p:tav tm="100000">
                                          <p:val>
                                            <p:strVal val="#ppt_w"/>
                                          </p:val>
                                        </p:tav>
                                      </p:tavLst>
                                    </p:anim>
                                    <p:anim calcmode="lin" valueType="num">
                                      <p:cBhvr>
                                        <p:cTn id="13" dur="500" fill="hold"/>
                                        <p:tgtEl>
                                          <p:spTgt spid="6"/>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397" grpId="0" autoUpdateAnimBg="0"/>
      <p:bldP spid="6"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Number Placeholder 1"/>
          <p:cNvSpPr>
            <a:spLocks noGrp="1"/>
          </p:cNvSpPr>
          <p:nvPr>
            <p:ph type="sldNum" sz="quarter" idx="12"/>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fld id="{0BC8A1A7-7E75-4275-A9F6-DFD3523B8AA3}" type="slidenum">
              <a:rPr lang="en-US" altLang="en-US" sz="1400">
                <a:solidFill>
                  <a:srgbClr val="FFFF99"/>
                </a:solidFill>
                <a:latin typeface="Times New Roman" panose="02020603050405020304" pitchFamily="18" charset="0"/>
              </a:rPr>
              <a:pPr>
                <a:spcBef>
                  <a:spcPct val="0"/>
                </a:spcBef>
              </a:pPr>
              <a:t>16</a:t>
            </a:fld>
            <a:endParaRPr lang="en-US" altLang="en-US" sz="1400">
              <a:solidFill>
                <a:srgbClr val="FFFF99"/>
              </a:solidFill>
              <a:latin typeface="Times New Roman" panose="02020603050405020304" pitchFamily="18" charset="0"/>
            </a:endParaRPr>
          </a:p>
        </p:txBody>
      </p:sp>
      <p:pic>
        <p:nvPicPr>
          <p:cNvPr id="20483" name="Picture 3"/>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524000" y="1084535"/>
            <a:ext cx="7253333" cy="470666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0484" name="TextBox 4"/>
          <p:cNvSpPr txBox="1">
            <a:spLocks noChangeArrowheads="1"/>
          </p:cNvSpPr>
          <p:nvPr/>
        </p:nvSpPr>
        <p:spPr bwMode="auto">
          <a:xfrm>
            <a:off x="1524000" y="304800"/>
            <a:ext cx="6945313" cy="584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lgn="ctr" eaLnBrk="1" hangingPunct="1">
              <a:spcBef>
                <a:spcPct val="0"/>
              </a:spcBef>
            </a:pPr>
            <a:r>
              <a:rPr lang="en-US" altLang="en-US" dirty="0">
                <a:solidFill>
                  <a:schemeClr val="bg1"/>
                </a:solidFill>
                <a:latin typeface="Arial" panose="020B0604020202020204" pitchFamily="34" charset="0"/>
              </a:rPr>
              <a:t>International Marine Pollution Law</a:t>
            </a:r>
          </a:p>
        </p:txBody>
      </p:sp>
    </p:spTree>
    <p:extLst>
      <p:ext uri="{BB962C8B-B14F-4D97-AF65-F5344CB8AC3E}">
        <p14:creationId xmlns:p14="http://schemas.microsoft.com/office/powerpoint/2010/main" val="402433245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19" descr="C:\DOCUME~1\default\LOCALS~1\Temp\npo00000d.tmp"/>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05000" y="3519258"/>
            <a:ext cx="5957094" cy="272914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1507" name="Rectangle 18"/>
          <p:cNvSpPr>
            <a:spLocks noGrp="1" noChangeArrowheads="1"/>
          </p:cNvSpPr>
          <p:nvPr>
            <p:ph type="body" idx="1"/>
          </p:nvPr>
        </p:nvSpPr>
        <p:spPr>
          <a:xfrm>
            <a:off x="1181100" y="1247971"/>
            <a:ext cx="7685316" cy="2514600"/>
          </a:xfrm>
        </p:spPr>
        <p:txBody>
          <a:bodyPr/>
          <a:lstStyle/>
          <a:p>
            <a:pPr>
              <a:spcBef>
                <a:spcPct val="0"/>
              </a:spcBef>
            </a:pPr>
            <a:r>
              <a:rPr lang="en-US" altLang="en-US" sz="3600" dirty="0">
                <a:ea typeface="ＭＳ Ｐゴシック" panose="020B0600070205080204" pitchFamily="34" charset="-128"/>
              </a:rPr>
              <a:t>Boaters remain 100 feet away</a:t>
            </a:r>
          </a:p>
          <a:p>
            <a:pPr>
              <a:spcBef>
                <a:spcPct val="0"/>
              </a:spcBef>
            </a:pPr>
            <a:r>
              <a:rPr lang="en-US" altLang="en-US" sz="3600" dirty="0">
                <a:ea typeface="ＭＳ Ｐゴシック" panose="020B0600070205080204" pitchFamily="34" charset="-128"/>
              </a:rPr>
              <a:t>Divers within 100 feet of diver flag</a:t>
            </a:r>
          </a:p>
          <a:p>
            <a:pPr>
              <a:spcBef>
                <a:spcPct val="0"/>
              </a:spcBef>
            </a:pPr>
            <a:r>
              <a:rPr lang="en-US" altLang="en-US" sz="3600" dirty="0">
                <a:ea typeface="ＭＳ Ｐゴシック" panose="020B0600070205080204" pitchFamily="34" charset="-128"/>
              </a:rPr>
              <a:t>Divers shall not obstruct boat traffic </a:t>
            </a:r>
          </a:p>
          <a:p>
            <a:pPr>
              <a:spcBef>
                <a:spcPct val="0"/>
              </a:spcBef>
            </a:pPr>
            <a:r>
              <a:rPr lang="en-US" altLang="en-US" sz="3600" dirty="0">
                <a:ea typeface="ＭＳ Ｐゴシック" panose="020B0600070205080204" pitchFamily="34" charset="-128"/>
              </a:rPr>
              <a:t>Top of 3 feet or more above water</a:t>
            </a:r>
            <a:endParaRPr lang="en-US" altLang="en-US" dirty="0">
              <a:ea typeface="ＭＳ Ｐゴシック" panose="020B0600070205080204" pitchFamily="34" charset="-128"/>
            </a:endParaRPr>
          </a:p>
        </p:txBody>
      </p:sp>
      <p:sp>
        <p:nvSpPr>
          <p:cNvPr id="21508" name="Rectangle 17"/>
          <p:cNvSpPr>
            <a:spLocks noGrp="1" noChangeArrowheads="1"/>
          </p:cNvSpPr>
          <p:nvPr>
            <p:ph type="title"/>
          </p:nvPr>
        </p:nvSpPr>
        <p:spPr>
          <a:xfrm>
            <a:off x="1066800" y="148225"/>
            <a:ext cx="7772400" cy="1143000"/>
          </a:xfrm>
        </p:spPr>
        <p:txBody>
          <a:bodyPr/>
          <a:lstStyle/>
          <a:p>
            <a:pPr eaLnBrk="1" hangingPunct="1"/>
            <a:r>
              <a:rPr lang="en-US" altLang="en-US" sz="4000" b="1" dirty="0">
                <a:ea typeface="ＭＳ Ｐゴシック" panose="020B0600070205080204" pitchFamily="34" charset="-128"/>
              </a:rPr>
              <a:t>Diving/Snorkeling Flags</a:t>
            </a:r>
          </a:p>
        </p:txBody>
      </p:sp>
      <p:sp>
        <p:nvSpPr>
          <p:cNvPr id="21509" name="Slide Number Placeholder 5"/>
          <p:cNvSpPr>
            <a:spLocks noGrp="1"/>
          </p:cNvSpPr>
          <p:nvPr>
            <p:ph type="sldNum" sz="quarter" idx="10"/>
          </p:nvPr>
        </p:nvSpPr>
        <p:spPr>
          <a:xfrm>
            <a:off x="7162800" y="6400800"/>
            <a:ext cx="1905000" cy="457200"/>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r>
              <a:rPr lang="en-US" altLang="en-US" sz="1400">
                <a:solidFill>
                  <a:srgbClr val="FFFFFF"/>
                </a:solidFill>
                <a:latin typeface="Times New Roman" panose="02020603050405020304" pitchFamily="18" charset="0"/>
                <a:ea typeface="ＭＳ Ｐゴシック" panose="020B0600070205080204" pitchFamily="34" charset="-128"/>
              </a:rPr>
              <a:t> </a:t>
            </a:r>
            <a:fld id="{58DC266B-E508-44F2-B345-9E62E7F62DEE}" type="slidenum">
              <a:rPr lang="en-US" altLang="en-US" sz="1400">
                <a:solidFill>
                  <a:srgbClr val="FFFFFF"/>
                </a:solidFill>
                <a:latin typeface="Times New Roman" panose="02020603050405020304" pitchFamily="18" charset="0"/>
                <a:ea typeface="ＭＳ Ｐゴシック" panose="020B0600070205080204" pitchFamily="34" charset="-128"/>
              </a:rPr>
              <a:pPr>
                <a:spcBef>
                  <a:spcPct val="0"/>
                </a:spcBef>
              </a:pPr>
              <a:t>17</a:t>
            </a:fld>
            <a:endParaRPr lang="en-US" altLang="en-US" sz="1400">
              <a:solidFill>
                <a:srgbClr val="FFFFFF"/>
              </a:solidFill>
              <a:latin typeface="Times New Roman" panose="02020603050405020304" pitchFamily="18" charset="0"/>
              <a:ea typeface="ＭＳ Ｐゴシック" panose="020B0600070205080204" pitchFamily="34" charset="-128"/>
            </a:endParaRPr>
          </a:p>
        </p:txBody>
      </p:sp>
    </p:spTree>
    <p:extLst>
      <p:ext uri="{BB962C8B-B14F-4D97-AF65-F5344CB8AC3E}">
        <p14:creationId xmlns:p14="http://schemas.microsoft.com/office/powerpoint/2010/main" val="1685619995"/>
      </p:ext>
    </p:extLst>
  </p:cSld>
  <p:clrMapOvr>
    <a:masterClrMapping/>
  </p:clrMapOvr>
  <p:transition spd="slow"/>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2530" name="Rectangle 1028"/>
          <p:cNvSpPr>
            <a:spLocks noGrp="1" noChangeArrowheads="1"/>
          </p:cNvSpPr>
          <p:nvPr>
            <p:ph type="title"/>
          </p:nvPr>
        </p:nvSpPr>
        <p:spPr/>
        <p:txBody>
          <a:bodyPr/>
          <a:lstStyle/>
          <a:p>
            <a:pPr eaLnBrk="1" hangingPunct="1"/>
            <a:r>
              <a:rPr lang="en-US" altLang="en-US" b="1" dirty="0"/>
              <a:t>Oil/Fuel Spills</a:t>
            </a:r>
            <a:endParaRPr lang="en-US" altLang="en-US" dirty="0"/>
          </a:p>
        </p:txBody>
      </p:sp>
      <p:sp>
        <p:nvSpPr>
          <p:cNvPr id="22533" name="Slide Number Placeholder 4"/>
          <p:cNvSpPr>
            <a:spLocks noGrp="1"/>
          </p:cNvSpPr>
          <p:nvPr>
            <p:ph type="sldNum" sz="quarter" idx="12"/>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r>
              <a:rPr lang="en-US" altLang="en-US" sz="1400">
                <a:solidFill>
                  <a:srgbClr val="FFFF99"/>
                </a:solidFill>
                <a:latin typeface="Times New Roman" panose="02020603050405020304" pitchFamily="18" charset="0"/>
              </a:rPr>
              <a:t> </a:t>
            </a:r>
            <a:fld id="{E8743A86-D234-4572-AE02-EB156343CBFD}" type="slidenum">
              <a:rPr lang="en-US" altLang="en-US" sz="1400">
                <a:solidFill>
                  <a:srgbClr val="FFFF99"/>
                </a:solidFill>
                <a:latin typeface="Times New Roman" panose="02020603050405020304" pitchFamily="18" charset="0"/>
              </a:rPr>
              <a:pPr>
                <a:spcBef>
                  <a:spcPct val="0"/>
                </a:spcBef>
              </a:pPr>
              <a:t>18</a:t>
            </a:fld>
            <a:r>
              <a:rPr lang="en-US" altLang="en-US" sz="1400">
                <a:solidFill>
                  <a:srgbClr val="FFFF99"/>
                </a:solidFill>
                <a:latin typeface="Times New Roman" panose="02020603050405020304" pitchFamily="18" charset="0"/>
              </a:rPr>
              <a:t> </a:t>
            </a:r>
          </a:p>
        </p:txBody>
      </p:sp>
      <p:sp>
        <p:nvSpPr>
          <p:cNvPr id="22531" name="TextBox 5"/>
          <p:cNvSpPr txBox="1">
            <a:spLocks noChangeArrowheads="1"/>
          </p:cNvSpPr>
          <p:nvPr/>
        </p:nvSpPr>
        <p:spPr bwMode="auto">
          <a:xfrm>
            <a:off x="1828800" y="1295400"/>
            <a:ext cx="6822893" cy="193899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eaLnBrk="1" hangingPunct="1">
              <a:spcBef>
                <a:spcPct val="0"/>
              </a:spcBef>
            </a:pPr>
            <a:r>
              <a:rPr lang="en-US" altLang="en-US" sz="2400" dirty="0">
                <a:solidFill>
                  <a:schemeClr val="bg1"/>
                </a:solidFill>
                <a:latin typeface="Arial" panose="020B0604020202020204" pitchFamily="34" charset="0"/>
              </a:rPr>
              <a:t>Spills reported immediately to;</a:t>
            </a:r>
          </a:p>
          <a:p>
            <a:pPr eaLnBrk="1" hangingPunct="1">
              <a:spcBef>
                <a:spcPct val="0"/>
              </a:spcBef>
            </a:pPr>
            <a:r>
              <a:rPr lang="en-US" altLang="en-US" sz="2400" dirty="0">
                <a:solidFill>
                  <a:schemeClr val="bg1"/>
                </a:solidFill>
                <a:latin typeface="Arial" panose="020B0604020202020204" pitchFamily="34" charset="0"/>
              </a:rPr>
              <a:t>   US Coast Guard at 1-800-424-8802 </a:t>
            </a:r>
          </a:p>
          <a:p>
            <a:pPr eaLnBrk="1" hangingPunct="1">
              <a:spcBef>
                <a:spcPct val="0"/>
              </a:spcBef>
            </a:pPr>
            <a:r>
              <a:rPr lang="en-US" altLang="en-US" sz="2400" dirty="0">
                <a:solidFill>
                  <a:schemeClr val="bg1"/>
                </a:solidFill>
                <a:latin typeface="Arial" panose="020B0604020202020204" pitchFamily="34" charset="0"/>
              </a:rPr>
              <a:t> </a:t>
            </a:r>
          </a:p>
          <a:p>
            <a:pPr eaLnBrk="1" hangingPunct="1">
              <a:spcBef>
                <a:spcPct val="0"/>
              </a:spcBef>
            </a:pPr>
            <a:r>
              <a:rPr lang="en-US" altLang="en-US" sz="2400" dirty="0">
                <a:solidFill>
                  <a:schemeClr val="bg1"/>
                </a:solidFill>
                <a:latin typeface="Arial" panose="020B0604020202020204" pitchFamily="34" charset="0"/>
              </a:rPr>
              <a:t>Placard displayed for vessels 26 feet and longer</a:t>
            </a:r>
            <a:r>
              <a:rPr lang="en-US" altLang="en-US" sz="2400" dirty="0">
                <a:latin typeface="Arial" panose="020B0604020202020204" pitchFamily="34" charset="0"/>
              </a:rPr>
              <a:t>’</a:t>
            </a:r>
          </a:p>
          <a:p>
            <a:pPr eaLnBrk="1" hangingPunct="1">
              <a:spcBef>
                <a:spcPct val="0"/>
              </a:spcBef>
            </a:pPr>
            <a:endParaRPr lang="en-US" altLang="en-US" sz="2400" dirty="0">
              <a:latin typeface="Arial" panose="020B0604020202020204" pitchFamily="34" charset="0"/>
            </a:endParaRPr>
          </a:p>
        </p:txBody>
      </p:sp>
      <p:pic>
        <p:nvPicPr>
          <p:cNvPr id="22532" name="Picture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362200" y="3234392"/>
            <a:ext cx="5127625" cy="26495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4210853442"/>
      </p:ext>
    </p:extLst>
  </p:cSld>
  <p:clrMapOvr>
    <a:masterClrMapping/>
  </p:clrMapOvr>
  <p:transition spd="slow"/>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ext Box 5"/>
          <p:cNvSpPr txBox="1">
            <a:spLocks noChangeArrowheads="1"/>
          </p:cNvSpPr>
          <p:nvPr/>
        </p:nvSpPr>
        <p:spPr bwMode="auto">
          <a:xfrm>
            <a:off x="1066800" y="2799721"/>
            <a:ext cx="8001000" cy="30469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buFontTx/>
              <a:buChar char="•"/>
            </a:pPr>
            <a:r>
              <a:rPr lang="en-US" altLang="en-US" sz="2400" b="0" dirty="0">
                <a:solidFill>
                  <a:schemeClr val="bg1"/>
                </a:solidFill>
                <a:latin typeface="Arial" panose="020B0604020202020204" pitchFamily="34" charset="0"/>
              </a:rPr>
              <a:t> Trailer boaters should remove visible mud, plants, fish 	or animals from boats and trailers prior to transport 	to another body of water.</a:t>
            </a:r>
          </a:p>
          <a:p>
            <a:pPr>
              <a:spcBef>
                <a:spcPct val="0"/>
              </a:spcBef>
              <a:buFontTx/>
              <a:buChar char="•"/>
            </a:pPr>
            <a:r>
              <a:rPr lang="en-US" altLang="en-US" sz="2400" b="0" dirty="0">
                <a:solidFill>
                  <a:schemeClr val="bg1"/>
                </a:solidFill>
                <a:latin typeface="Arial" panose="020B0604020202020204" pitchFamily="34" charset="0"/>
              </a:rPr>
              <a:t> Scrape any mussels from boat or outdrive, and flush 	hull, bilges &amp; water holding compartments with hot 	water 	(use 1 quart / gal of vinegar).</a:t>
            </a:r>
          </a:p>
          <a:p>
            <a:pPr>
              <a:spcBef>
                <a:spcPct val="0"/>
              </a:spcBef>
              <a:buFontTx/>
              <a:buChar char="•"/>
            </a:pPr>
            <a:r>
              <a:rPr lang="en-US" altLang="en-US" sz="2400" b="0" dirty="0">
                <a:solidFill>
                  <a:schemeClr val="bg1"/>
                </a:solidFill>
                <a:latin typeface="Arial" panose="020B0604020202020204" pitchFamily="34" charset="0"/>
              </a:rPr>
              <a:t> Do not release plants or fish, including bait, into a body 	of water unless it came from same body of water.</a:t>
            </a:r>
          </a:p>
        </p:txBody>
      </p:sp>
      <p:sp>
        <p:nvSpPr>
          <p:cNvPr id="23555" name="Text Box 6"/>
          <p:cNvSpPr txBox="1">
            <a:spLocks noChangeArrowheads="1"/>
          </p:cNvSpPr>
          <p:nvPr/>
        </p:nvSpPr>
        <p:spPr bwMode="auto">
          <a:xfrm>
            <a:off x="1676400" y="1120775"/>
            <a:ext cx="7239000" cy="13747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r>
              <a:rPr lang="en-US" altLang="en-US" sz="2800" b="0" dirty="0">
                <a:solidFill>
                  <a:schemeClr val="bg1"/>
                </a:solidFill>
                <a:latin typeface="Arial" panose="020B0604020202020204" pitchFamily="34" charset="0"/>
                <a:cs typeface="Times New Roman" panose="02020603050405020304" pitchFamily="18" charset="0"/>
              </a:rPr>
              <a:t>To prevent the spread of non-native fish and mollusks in our waterways, boaters should follow these simple rules:</a:t>
            </a:r>
            <a:endParaRPr lang="en-US" altLang="en-US" sz="2800" b="0" dirty="0">
              <a:solidFill>
                <a:schemeClr val="bg1"/>
              </a:solidFill>
              <a:latin typeface="Arial" panose="020B0604020202020204" pitchFamily="34" charset="0"/>
            </a:endParaRPr>
          </a:p>
        </p:txBody>
      </p:sp>
      <p:sp>
        <p:nvSpPr>
          <p:cNvPr id="23556" name="Rectangle 7"/>
          <p:cNvSpPr>
            <a:spLocks noGrp="1" noChangeArrowheads="1"/>
          </p:cNvSpPr>
          <p:nvPr>
            <p:ph type="title"/>
          </p:nvPr>
        </p:nvSpPr>
        <p:spPr>
          <a:xfrm>
            <a:off x="1044575" y="65088"/>
            <a:ext cx="8099425" cy="1055687"/>
          </a:xfrm>
        </p:spPr>
        <p:txBody>
          <a:bodyPr/>
          <a:lstStyle/>
          <a:p>
            <a:pPr eaLnBrk="1" hangingPunct="1"/>
            <a:r>
              <a:rPr lang="en-US" altLang="en-US" sz="4000" b="1" dirty="0"/>
              <a:t> Aquatic Invasive Species</a:t>
            </a:r>
          </a:p>
        </p:txBody>
      </p:sp>
      <p:sp>
        <p:nvSpPr>
          <p:cNvPr id="23557" name="Slide Number Placeholder 5"/>
          <p:cNvSpPr>
            <a:spLocks noGrp="1"/>
          </p:cNvSpPr>
          <p:nvPr>
            <p:ph type="sldNum" sz="quarter" idx="10"/>
          </p:nvPr>
        </p:nvSpPr>
        <p:spPr>
          <a:xfrm>
            <a:off x="7162800" y="6400800"/>
            <a:ext cx="1905000" cy="457200"/>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r>
              <a:rPr lang="en-US" altLang="en-US" sz="1400">
                <a:solidFill>
                  <a:srgbClr val="FFFF99"/>
                </a:solidFill>
                <a:latin typeface="Times New Roman" panose="02020603050405020304" pitchFamily="18" charset="0"/>
              </a:rPr>
              <a:t> </a:t>
            </a:r>
            <a:fld id="{0F098D7D-353D-4D9F-A85E-88B5DF62FAA7}" type="slidenum">
              <a:rPr lang="en-US" altLang="en-US" sz="1400">
                <a:solidFill>
                  <a:srgbClr val="FFFF99"/>
                </a:solidFill>
                <a:latin typeface="Times New Roman" panose="02020603050405020304" pitchFamily="18" charset="0"/>
              </a:rPr>
              <a:pPr>
                <a:spcBef>
                  <a:spcPct val="0"/>
                </a:spcBef>
              </a:pPr>
              <a:t>19</a:t>
            </a:fld>
            <a:endParaRPr lang="en-US" altLang="en-US" sz="1400">
              <a:solidFill>
                <a:srgbClr val="FFFF99"/>
              </a:solidFill>
              <a:latin typeface="Times New Roman" panose="02020603050405020304" pitchFamily="18" charset="0"/>
            </a:endParaRPr>
          </a:p>
        </p:txBody>
      </p:sp>
    </p:spTree>
    <p:extLst>
      <p:ext uri="{BB962C8B-B14F-4D97-AF65-F5344CB8AC3E}">
        <p14:creationId xmlns:p14="http://schemas.microsoft.com/office/powerpoint/2010/main" val="2694831456"/>
      </p:ext>
    </p:extLst>
  </p:cSld>
  <p:clrMapOvr>
    <a:masterClrMapping/>
  </p:clrMapOvr>
  <p:transition spd="slow"/>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a:xfrm>
            <a:off x="838200" y="114301"/>
            <a:ext cx="7772400" cy="1143000"/>
          </a:xfrm>
        </p:spPr>
        <p:txBody>
          <a:bodyPr/>
          <a:lstStyle/>
          <a:p>
            <a:r>
              <a:rPr lang="en-US" altLang="en-US" sz="4000" b="1" dirty="0"/>
              <a:t>Boating References</a:t>
            </a:r>
          </a:p>
        </p:txBody>
      </p:sp>
      <p:sp>
        <p:nvSpPr>
          <p:cNvPr id="6147" name="Slide Number Placeholder 2"/>
          <p:cNvSpPr>
            <a:spLocks noGrp="1"/>
          </p:cNvSpPr>
          <p:nvPr>
            <p:ph type="sldNum" sz="quarter" idx="12"/>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fld id="{6DA154C6-EB5C-4251-87FC-4906BF0069FD}" type="slidenum">
              <a:rPr lang="en-US" altLang="en-US" sz="1400">
                <a:solidFill>
                  <a:srgbClr val="FFFF99"/>
                </a:solidFill>
                <a:latin typeface="Times New Roman" panose="02020603050405020304" pitchFamily="18" charset="0"/>
              </a:rPr>
              <a:pPr>
                <a:spcBef>
                  <a:spcPct val="0"/>
                </a:spcBef>
              </a:pPr>
              <a:t>2</a:t>
            </a:fld>
            <a:endParaRPr lang="en-US" altLang="en-US" sz="1400">
              <a:solidFill>
                <a:srgbClr val="FFFF99"/>
              </a:solidFill>
              <a:latin typeface="Times New Roman" panose="02020603050405020304" pitchFamily="18" charset="0"/>
            </a:endParaRPr>
          </a:p>
        </p:txBody>
      </p:sp>
      <p:sp>
        <p:nvSpPr>
          <p:cNvPr id="6148" name="Rectangle 1">
            <a:hlinkClick r:id="rId3" tooltip="Page 2"/>
          </p:cNvPr>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50800">
                <a:solidFill>
                  <a:schemeClr val="tx1"/>
                </a:solidFill>
                <a:miter lim="800000"/>
                <a:headEnd/>
                <a:tailEnd type="none" w="med" len="lg"/>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nchor="ctr">
            <a:spAutoFit/>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endParaRPr lang="en-US" altLang="en-US" sz="2400">
              <a:latin typeface="Arial" panose="020B0604020202020204" pitchFamily="34" charset="0"/>
            </a:endParaRPr>
          </a:p>
        </p:txBody>
      </p:sp>
      <p:sp>
        <p:nvSpPr>
          <p:cNvPr id="6149" name="Rectangle 2">
            <a:hlinkClick r:id="rId3" tooltip="Page 2"/>
          </p:cNvPr>
          <p:cNvSpPr>
            <a:spLocks noChangeArrowheads="1"/>
          </p:cNvSpPr>
          <p:nvPr/>
        </p:nvSpPr>
        <p:spPr bwMode="auto">
          <a:xfrm>
            <a:off x="152400" y="15240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50800">
                <a:solidFill>
                  <a:schemeClr val="tx1"/>
                </a:solidFill>
                <a:miter lim="800000"/>
                <a:headEnd/>
                <a:tailEnd type="none" w="med" len="lg"/>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nchor="ctr">
            <a:spAutoFit/>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endParaRPr lang="en-US" altLang="en-US" sz="2400">
              <a:latin typeface="Arial" panose="020B0604020202020204" pitchFamily="34" charset="0"/>
            </a:endParaRPr>
          </a:p>
        </p:txBody>
      </p:sp>
      <p:sp>
        <p:nvSpPr>
          <p:cNvPr id="6150" name="Rectangle 3">
            <a:hlinkClick r:id="rId3" tooltip="Page 2"/>
          </p:cNvPr>
          <p:cNvSpPr>
            <a:spLocks noChangeArrowheads="1"/>
          </p:cNvSpPr>
          <p:nvPr/>
        </p:nvSpPr>
        <p:spPr bwMode="auto">
          <a:xfrm>
            <a:off x="304800" y="30480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50800">
                <a:solidFill>
                  <a:schemeClr val="tx1"/>
                </a:solidFill>
                <a:miter lim="800000"/>
                <a:headEnd/>
                <a:tailEnd type="none" w="med" len="lg"/>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nchor="ctr">
            <a:spAutoFit/>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endParaRPr lang="en-US" altLang="en-US" sz="2400">
              <a:latin typeface="Arial" panose="020B0604020202020204" pitchFamily="34" charset="0"/>
            </a:endParaRPr>
          </a:p>
        </p:txBody>
      </p:sp>
      <p:sp>
        <p:nvSpPr>
          <p:cNvPr id="9" name="TextBox 8"/>
          <p:cNvSpPr txBox="1"/>
          <p:nvPr/>
        </p:nvSpPr>
        <p:spPr>
          <a:xfrm>
            <a:off x="1219200" y="1977242"/>
            <a:ext cx="7848600" cy="3046988"/>
          </a:xfrm>
          <a:prstGeom prst="rect">
            <a:avLst/>
          </a:prstGeom>
          <a:noFill/>
        </p:spPr>
        <p:txBody>
          <a:bodyPr wrap="square">
            <a:spAutoFit/>
          </a:bodyPr>
          <a:lstStyle/>
          <a:p>
            <a:pPr marL="457200" indent="-457200">
              <a:buFont typeface="Arial" panose="020B0604020202020204" pitchFamily="34" charset="0"/>
              <a:buChar char="•"/>
              <a:defRPr/>
            </a:pPr>
            <a:r>
              <a:rPr lang="en-US" sz="3200" dirty="0">
                <a:solidFill>
                  <a:schemeClr val="bg1"/>
                </a:solidFill>
                <a:latin typeface="Arial" charset="0"/>
              </a:rPr>
              <a:t>Boating in Massachusetts –</a:t>
            </a:r>
          </a:p>
          <a:p>
            <a:pPr>
              <a:defRPr/>
            </a:pPr>
            <a:endParaRPr lang="en-US" sz="3200" dirty="0">
              <a:solidFill>
                <a:schemeClr val="bg1"/>
              </a:solidFill>
              <a:latin typeface="Arial" charset="0"/>
            </a:endParaRPr>
          </a:p>
          <a:p>
            <a:pPr>
              <a:defRPr/>
            </a:pPr>
            <a:r>
              <a:rPr lang="en-US" sz="3200" dirty="0">
                <a:solidFill>
                  <a:schemeClr val="bg1"/>
                </a:solidFill>
                <a:latin typeface="+mn-lt"/>
              </a:rPr>
              <a:t>https://www.boatma.com/government.html</a:t>
            </a:r>
            <a:br>
              <a:rPr lang="en-US" sz="3200" dirty="0">
                <a:solidFill>
                  <a:schemeClr val="bg1"/>
                </a:solidFill>
                <a:latin typeface="Arial" charset="0"/>
              </a:rPr>
            </a:br>
            <a:r>
              <a:rPr lang="en-US" sz="3200" dirty="0">
                <a:solidFill>
                  <a:schemeClr val="bg1"/>
                </a:solidFill>
                <a:latin typeface="Arial" charset="0"/>
              </a:rPr>
              <a:t>       </a:t>
            </a:r>
            <a:br>
              <a:rPr lang="en-US" sz="3200" dirty="0">
                <a:solidFill>
                  <a:schemeClr val="bg1"/>
                </a:solidFill>
                <a:latin typeface="Arial" charset="0"/>
              </a:rPr>
            </a:br>
            <a:endParaRPr lang="en-US" sz="3200" dirty="0">
              <a:solidFill>
                <a:schemeClr val="bg1"/>
              </a:solidFill>
              <a:latin typeface="Arial" charset="0"/>
            </a:endParaRPr>
          </a:p>
          <a:p>
            <a:pPr>
              <a:defRPr/>
            </a:pPr>
            <a:endParaRPr lang="en-US" sz="3200" dirty="0">
              <a:latin typeface="Arial" charset="0"/>
            </a:endParaRPr>
          </a:p>
        </p:txBody>
      </p:sp>
    </p:spTree>
    <p:extLst>
      <p:ext uri="{BB962C8B-B14F-4D97-AF65-F5344CB8AC3E}">
        <p14:creationId xmlns:p14="http://schemas.microsoft.com/office/powerpoint/2010/main" val="309494971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a:xfrm>
            <a:off x="1371600" y="227090"/>
            <a:ext cx="7467600" cy="1143000"/>
          </a:xfrm>
        </p:spPr>
        <p:txBody>
          <a:bodyPr/>
          <a:lstStyle/>
          <a:p>
            <a:r>
              <a:rPr lang="en-US" altLang="en-US" sz="3600" b="1" dirty="0"/>
              <a:t>Boating Accident Reporting</a:t>
            </a:r>
          </a:p>
        </p:txBody>
      </p:sp>
      <p:sp>
        <p:nvSpPr>
          <p:cNvPr id="7171" name="Slide Number Placeholder 2"/>
          <p:cNvSpPr>
            <a:spLocks noGrp="1"/>
          </p:cNvSpPr>
          <p:nvPr>
            <p:ph type="sldNum" sz="quarter" idx="12"/>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fld id="{05A3F12B-168B-43C5-9C32-DDC12139B5E9}" type="slidenum">
              <a:rPr lang="en-US" altLang="en-US" sz="1400">
                <a:solidFill>
                  <a:srgbClr val="FFFF99"/>
                </a:solidFill>
                <a:latin typeface="Times New Roman" panose="02020603050405020304" pitchFamily="18" charset="0"/>
              </a:rPr>
              <a:pPr>
                <a:spcBef>
                  <a:spcPct val="0"/>
                </a:spcBef>
              </a:pPr>
              <a:t>20</a:t>
            </a:fld>
            <a:endParaRPr lang="en-US" altLang="en-US" sz="1400" dirty="0">
              <a:solidFill>
                <a:srgbClr val="FFFF99"/>
              </a:solidFill>
              <a:latin typeface="Times New Roman" panose="02020603050405020304" pitchFamily="18" charset="0"/>
            </a:endParaRPr>
          </a:p>
        </p:txBody>
      </p:sp>
      <p:sp>
        <p:nvSpPr>
          <p:cNvPr id="7172" name="TextBox 3"/>
          <p:cNvSpPr txBox="1">
            <a:spLocks noChangeArrowheads="1"/>
          </p:cNvSpPr>
          <p:nvPr/>
        </p:nvSpPr>
        <p:spPr bwMode="auto">
          <a:xfrm>
            <a:off x="1600200" y="970776"/>
            <a:ext cx="7391400" cy="520142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r>
              <a:rPr lang="en-US" altLang="en-US" sz="3600" dirty="0">
                <a:solidFill>
                  <a:schemeClr val="bg1"/>
                </a:solidFill>
                <a:latin typeface="Arial" panose="020B0604020202020204" pitchFamily="34" charset="0"/>
              </a:rPr>
              <a:t>Stop, render aid and provide contact information</a:t>
            </a:r>
            <a:br>
              <a:rPr lang="en-US" altLang="en-US" sz="3600" dirty="0">
                <a:solidFill>
                  <a:schemeClr val="bg1"/>
                </a:solidFill>
                <a:latin typeface="Arial" panose="020B0604020202020204" pitchFamily="34" charset="0"/>
              </a:rPr>
            </a:br>
            <a:endParaRPr lang="en-US" altLang="en-US" sz="3600" dirty="0">
              <a:solidFill>
                <a:schemeClr val="bg1"/>
              </a:solidFill>
              <a:latin typeface="Arial" panose="020B0604020202020204" pitchFamily="34" charset="0"/>
            </a:endParaRPr>
          </a:p>
          <a:p>
            <a:pPr>
              <a:spcBef>
                <a:spcPct val="0"/>
              </a:spcBef>
            </a:pPr>
            <a:r>
              <a:rPr lang="en-US" altLang="en-US" b="0" dirty="0">
                <a:solidFill>
                  <a:schemeClr val="bg1"/>
                </a:solidFill>
                <a:latin typeface="Arial" panose="020B0604020202020204" pitchFamily="34" charset="0"/>
              </a:rPr>
              <a:t>Report required when –</a:t>
            </a:r>
          </a:p>
          <a:p>
            <a:pPr>
              <a:spcBef>
                <a:spcPct val="0"/>
              </a:spcBef>
            </a:pPr>
            <a:r>
              <a:rPr lang="en-US" altLang="en-US" b="0" dirty="0">
                <a:solidFill>
                  <a:schemeClr val="bg1"/>
                </a:solidFill>
                <a:latin typeface="Arial" panose="020B0604020202020204" pitchFamily="34" charset="0"/>
              </a:rPr>
              <a:t> 1. Death or personal injury requiring medical treatment beyond first aid</a:t>
            </a:r>
          </a:p>
          <a:p>
            <a:pPr>
              <a:spcBef>
                <a:spcPct val="0"/>
              </a:spcBef>
            </a:pPr>
            <a:r>
              <a:rPr lang="en-US" altLang="en-US" b="0" dirty="0">
                <a:solidFill>
                  <a:srgbClr val="FFFF00"/>
                </a:solidFill>
                <a:latin typeface="Arial" panose="020B0604020202020204" pitchFamily="34" charset="0"/>
              </a:rPr>
              <a:t> </a:t>
            </a:r>
            <a:r>
              <a:rPr lang="en-US" altLang="en-US" b="0" dirty="0">
                <a:solidFill>
                  <a:schemeClr val="bg1"/>
                </a:solidFill>
                <a:latin typeface="Arial" panose="020B0604020202020204" pitchFamily="34" charset="0"/>
              </a:rPr>
              <a:t>2. Damage to property in excess of  $500.</a:t>
            </a:r>
          </a:p>
          <a:p>
            <a:pPr>
              <a:spcBef>
                <a:spcPct val="0"/>
              </a:spcBef>
            </a:pPr>
            <a:r>
              <a:rPr lang="en-US" altLang="en-US" b="0" dirty="0">
                <a:solidFill>
                  <a:schemeClr val="bg1"/>
                </a:solidFill>
                <a:latin typeface="Arial" panose="020B0604020202020204" pitchFamily="34" charset="0"/>
              </a:rPr>
              <a:t>Loss of life-report within 48 hours, otherwise within 5 days</a:t>
            </a:r>
            <a:endParaRPr lang="en-US" altLang="en-US" dirty="0">
              <a:solidFill>
                <a:schemeClr val="bg1"/>
              </a:solidFill>
              <a:latin typeface="Arial" panose="020B0604020202020204" pitchFamily="34" charset="0"/>
            </a:endParaRPr>
          </a:p>
        </p:txBody>
      </p:sp>
    </p:spTree>
    <p:extLst>
      <p:ext uri="{BB962C8B-B14F-4D97-AF65-F5344CB8AC3E}">
        <p14:creationId xmlns:p14="http://schemas.microsoft.com/office/powerpoint/2010/main" val="367232445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a:xfrm>
            <a:off x="1409700" y="248433"/>
            <a:ext cx="7772400" cy="1143000"/>
          </a:xfrm>
        </p:spPr>
        <p:txBody>
          <a:bodyPr/>
          <a:lstStyle/>
          <a:p>
            <a:r>
              <a:rPr lang="en-US" altLang="en-US" sz="3600" b="1" dirty="0"/>
              <a:t>Boating Accident Reporting</a:t>
            </a:r>
          </a:p>
        </p:txBody>
      </p:sp>
      <p:sp>
        <p:nvSpPr>
          <p:cNvPr id="8195" name="Slide Number Placeholder 2"/>
          <p:cNvSpPr>
            <a:spLocks noGrp="1"/>
          </p:cNvSpPr>
          <p:nvPr>
            <p:ph type="sldNum" sz="quarter" idx="12"/>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fld id="{2294B518-A544-449E-8DAA-06E00834B11C}" type="slidenum">
              <a:rPr lang="en-US" altLang="en-US" sz="1400">
                <a:solidFill>
                  <a:srgbClr val="FFFF99"/>
                </a:solidFill>
                <a:latin typeface="Times New Roman" panose="02020603050405020304" pitchFamily="18" charset="0"/>
              </a:rPr>
              <a:pPr>
                <a:spcBef>
                  <a:spcPct val="0"/>
                </a:spcBef>
              </a:pPr>
              <a:t>21</a:t>
            </a:fld>
            <a:endParaRPr lang="en-US" altLang="en-US" sz="1400" dirty="0">
              <a:solidFill>
                <a:srgbClr val="FFFF99"/>
              </a:solidFill>
              <a:latin typeface="Times New Roman" panose="02020603050405020304" pitchFamily="18" charset="0"/>
            </a:endParaRPr>
          </a:p>
        </p:txBody>
      </p:sp>
      <p:sp>
        <p:nvSpPr>
          <p:cNvPr id="8196" name="TextBox 3"/>
          <p:cNvSpPr txBox="1">
            <a:spLocks noChangeArrowheads="1"/>
          </p:cNvSpPr>
          <p:nvPr/>
        </p:nvSpPr>
        <p:spPr bwMode="auto">
          <a:xfrm>
            <a:off x="1349829" y="1219200"/>
            <a:ext cx="7086600" cy="495520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lgn="ctr">
              <a:spcBef>
                <a:spcPct val="0"/>
              </a:spcBef>
            </a:pPr>
            <a:r>
              <a:rPr lang="en-US" altLang="en-US" sz="2800" dirty="0">
                <a:solidFill>
                  <a:schemeClr val="bg1"/>
                </a:solidFill>
                <a:latin typeface="Arial" panose="020B0604020202020204" pitchFamily="34" charset="0"/>
              </a:rPr>
              <a:t>REPORT  TO:</a:t>
            </a:r>
          </a:p>
          <a:p>
            <a:pPr algn="ctr">
              <a:spcBef>
                <a:spcPct val="0"/>
              </a:spcBef>
            </a:pPr>
            <a:r>
              <a:rPr lang="en-US" altLang="en-US" sz="2800" dirty="0">
                <a:solidFill>
                  <a:schemeClr val="bg1"/>
                </a:solidFill>
                <a:latin typeface="Arial" panose="020B0604020202020204" pitchFamily="34" charset="0"/>
              </a:rPr>
              <a:t>Massachusetts Environmental Police</a:t>
            </a:r>
          </a:p>
          <a:p>
            <a:pPr algn="ctr">
              <a:spcBef>
                <a:spcPct val="0"/>
              </a:spcBef>
            </a:pPr>
            <a:r>
              <a:rPr lang="en-US" altLang="en-US" sz="2800" dirty="0">
                <a:solidFill>
                  <a:schemeClr val="bg1"/>
                </a:solidFill>
                <a:latin typeface="Arial" panose="020B0604020202020204" pitchFamily="34" charset="0"/>
              </a:rPr>
              <a:t>Boat &amp; Recreational safety Bureau</a:t>
            </a:r>
          </a:p>
          <a:p>
            <a:pPr algn="ctr">
              <a:spcBef>
                <a:spcPct val="0"/>
              </a:spcBef>
            </a:pPr>
            <a:r>
              <a:rPr lang="en-US" altLang="en-US" sz="2800" dirty="0">
                <a:solidFill>
                  <a:schemeClr val="bg1"/>
                </a:solidFill>
                <a:latin typeface="Arial" panose="020B0604020202020204" pitchFamily="34" charset="0"/>
              </a:rPr>
              <a:t>Box 1325</a:t>
            </a:r>
          </a:p>
          <a:p>
            <a:pPr algn="ctr">
              <a:spcBef>
                <a:spcPct val="0"/>
              </a:spcBef>
            </a:pPr>
            <a:r>
              <a:rPr lang="en-US" altLang="en-US" sz="2800" dirty="0">
                <a:solidFill>
                  <a:schemeClr val="bg1"/>
                </a:solidFill>
                <a:latin typeface="Arial" panose="020B0604020202020204" pitchFamily="34" charset="0"/>
              </a:rPr>
              <a:t>	Forestdale, MA 02644</a:t>
            </a:r>
          </a:p>
          <a:p>
            <a:pPr algn="ctr">
              <a:spcBef>
                <a:spcPct val="0"/>
              </a:spcBef>
            </a:pPr>
            <a:endParaRPr lang="en-US" altLang="en-US" sz="2800" dirty="0">
              <a:solidFill>
                <a:schemeClr val="bg1"/>
              </a:solidFill>
              <a:latin typeface="Arial" panose="020B0604020202020204" pitchFamily="34" charset="0"/>
            </a:endParaRPr>
          </a:p>
          <a:p>
            <a:pPr algn="ctr">
              <a:spcBef>
                <a:spcPct val="0"/>
              </a:spcBef>
            </a:pPr>
            <a:r>
              <a:rPr lang="en-US" altLang="en-US" sz="2800" dirty="0">
                <a:solidFill>
                  <a:schemeClr val="bg1"/>
                </a:solidFill>
                <a:latin typeface="Arial" panose="020B0604020202020204" pitchFamily="34" charset="0"/>
              </a:rPr>
              <a:t>508-564-4961</a:t>
            </a:r>
          </a:p>
          <a:p>
            <a:pPr algn="ctr">
              <a:spcBef>
                <a:spcPct val="0"/>
              </a:spcBef>
            </a:pPr>
            <a:endParaRPr lang="en-US" altLang="en-US" dirty="0">
              <a:solidFill>
                <a:schemeClr val="bg1"/>
              </a:solidFill>
              <a:latin typeface="Arial" panose="020B0604020202020204" pitchFamily="34" charset="0"/>
            </a:endParaRPr>
          </a:p>
          <a:p>
            <a:pPr algn="ctr">
              <a:spcBef>
                <a:spcPct val="0"/>
              </a:spcBef>
            </a:pPr>
            <a:r>
              <a:rPr lang="en-US" altLang="en-US" dirty="0">
                <a:solidFill>
                  <a:schemeClr val="bg1"/>
                </a:solidFill>
                <a:latin typeface="Arial" panose="020B0604020202020204" pitchFamily="34" charset="0"/>
              </a:rPr>
              <a:t> </a:t>
            </a:r>
            <a:r>
              <a:rPr lang="en-US" altLang="en-US" sz="2800" dirty="0">
                <a:solidFill>
                  <a:schemeClr val="bg1"/>
                </a:solidFill>
                <a:latin typeface="Arial" panose="020B0604020202020204" pitchFamily="34" charset="0"/>
              </a:rPr>
              <a:t>Completed reports may be forwarded to the Environmental Police by email at:</a:t>
            </a:r>
          </a:p>
          <a:p>
            <a:pPr algn="ctr">
              <a:spcBef>
                <a:spcPct val="0"/>
              </a:spcBef>
            </a:pPr>
            <a:r>
              <a:rPr lang="en-US" altLang="en-US" sz="2800" u="sng" dirty="0">
                <a:solidFill>
                  <a:schemeClr val="bg1"/>
                </a:solidFill>
                <a:latin typeface="Arial" panose="020B0604020202020204" pitchFamily="34" charset="0"/>
                <a:hlinkClick r:id="rId3">
                  <a:extLst>
                    <a:ext uri="{A12FA001-AC4F-418D-AE19-62706E023703}">
                      <ahyp:hlinkClr xmlns:ahyp="http://schemas.microsoft.com/office/drawing/2018/hyperlinkcolor" val="tx"/>
                    </a:ext>
                  </a:extLst>
                </a:hlinkClick>
              </a:rPr>
              <a:t>MEP.AccidentReports@mass.gov</a:t>
            </a:r>
            <a:endParaRPr lang="en-US" altLang="en-US" sz="2800" u="sng" dirty="0">
              <a:solidFill>
                <a:schemeClr val="bg1"/>
              </a:solidFill>
              <a:latin typeface="Arial" panose="020B0604020202020204" pitchFamily="34" charset="0"/>
            </a:endParaRPr>
          </a:p>
        </p:txBody>
      </p:sp>
    </p:spTree>
    <p:extLst>
      <p:ext uri="{BB962C8B-B14F-4D97-AF65-F5344CB8AC3E}">
        <p14:creationId xmlns:p14="http://schemas.microsoft.com/office/powerpoint/2010/main" val="172093887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a:xfrm>
            <a:off x="990600" y="190500"/>
            <a:ext cx="7772400" cy="1143000"/>
          </a:xfrm>
        </p:spPr>
        <p:txBody>
          <a:bodyPr/>
          <a:lstStyle/>
          <a:p>
            <a:r>
              <a:rPr lang="en-US" altLang="en-US" sz="4000" b="1" dirty="0"/>
              <a:t>Massachusetts Contact</a:t>
            </a:r>
          </a:p>
        </p:txBody>
      </p:sp>
      <p:sp>
        <p:nvSpPr>
          <p:cNvPr id="25603" name="Content Placeholder 2"/>
          <p:cNvSpPr>
            <a:spLocks noGrp="1"/>
          </p:cNvSpPr>
          <p:nvPr>
            <p:ph idx="1"/>
          </p:nvPr>
        </p:nvSpPr>
        <p:spPr>
          <a:xfrm>
            <a:off x="1543833" y="1143000"/>
            <a:ext cx="7239000" cy="4572000"/>
          </a:xfrm>
        </p:spPr>
        <p:txBody>
          <a:bodyPr/>
          <a:lstStyle/>
          <a:p>
            <a:pPr marL="0" indent="0" algn="ctr">
              <a:spcBef>
                <a:spcPct val="0"/>
              </a:spcBef>
              <a:buNone/>
            </a:pPr>
            <a:r>
              <a:rPr lang="en-US" altLang="en-US" sz="2800" dirty="0"/>
              <a:t>You may contact the MA Environmental Police by writing to the following address. </a:t>
            </a:r>
            <a:br>
              <a:rPr lang="en-US" altLang="en-US" sz="2800" dirty="0"/>
            </a:br>
            <a:br>
              <a:rPr lang="en-US" altLang="en-US" sz="2800" dirty="0"/>
            </a:br>
            <a:r>
              <a:rPr lang="en-US" altLang="en-US" sz="2800" dirty="0">
                <a:latin typeface="Arial" panose="020B0604020202020204" pitchFamily="34" charset="0"/>
              </a:rPr>
              <a:t>Boat &amp; Recreational safety Bureau</a:t>
            </a:r>
          </a:p>
          <a:p>
            <a:pPr marL="0" indent="0" algn="ctr">
              <a:spcBef>
                <a:spcPct val="0"/>
              </a:spcBef>
              <a:buNone/>
            </a:pPr>
            <a:r>
              <a:rPr lang="en-US" altLang="en-US" sz="2800" dirty="0">
                <a:latin typeface="Arial" panose="020B0604020202020204" pitchFamily="34" charset="0"/>
              </a:rPr>
              <a:t>Box 1325</a:t>
            </a:r>
          </a:p>
          <a:p>
            <a:pPr marL="0" indent="0" algn="ctr">
              <a:spcBef>
                <a:spcPct val="0"/>
              </a:spcBef>
              <a:buNone/>
            </a:pPr>
            <a:r>
              <a:rPr lang="en-US" altLang="en-US" sz="2800" dirty="0">
                <a:latin typeface="Arial" panose="020B0604020202020204" pitchFamily="34" charset="0"/>
              </a:rPr>
              <a:t>Forestdale, MA 02644</a:t>
            </a:r>
          </a:p>
          <a:p>
            <a:pPr algn="ctr">
              <a:spcBef>
                <a:spcPct val="0"/>
              </a:spcBef>
            </a:pPr>
            <a:endParaRPr lang="en-US" altLang="en-US" sz="2800" dirty="0">
              <a:latin typeface="Arial" panose="020B0604020202020204" pitchFamily="34" charset="0"/>
            </a:endParaRPr>
          </a:p>
          <a:p>
            <a:pPr marL="0" indent="0" algn="ctr">
              <a:spcBef>
                <a:spcPct val="0"/>
              </a:spcBef>
              <a:buNone/>
            </a:pPr>
            <a:r>
              <a:rPr lang="en-US" altLang="en-US" sz="2800" dirty="0">
                <a:latin typeface="Arial" panose="020B0604020202020204" pitchFamily="34" charset="0"/>
              </a:rPr>
              <a:t>1-800-632-8075</a:t>
            </a:r>
          </a:p>
          <a:p>
            <a:pPr marL="0" indent="0" algn="ctr">
              <a:spcBef>
                <a:spcPct val="0"/>
              </a:spcBef>
              <a:buNone/>
            </a:pPr>
            <a:endParaRPr lang="en-US" altLang="en-US" sz="2800" dirty="0">
              <a:latin typeface="Arial" panose="020B0604020202020204" pitchFamily="34" charset="0"/>
            </a:endParaRPr>
          </a:p>
          <a:p>
            <a:pPr marL="0" indent="0" algn="ctr">
              <a:spcBef>
                <a:spcPct val="0"/>
              </a:spcBef>
              <a:buNone/>
            </a:pPr>
            <a:r>
              <a:rPr lang="en-US" altLang="en-US" sz="2800" dirty="0" err="1">
                <a:latin typeface="Arial" panose="020B0604020202020204" pitchFamily="34" charset="0"/>
              </a:rPr>
              <a:t>www.mass.gov</a:t>
            </a:r>
            <a:r>
              <a:rPr lang="en-US" altLang="en-US" sz="2800" dirty="0">
                <a:latin typeface="Arial" panose="020B0604020202020204" pitchFamily="34" charset="0"/>
              </a:rPr>
              <a:t>/ole</a:t>
            </a:r>
          </a:p>
          <a:p>
            <a:pPr marL="0" indent="0">
              <a:spcBef>
                <a:spcPct val="0"/>
              </a:spcBef>
              <a:buNone/>
            </a:pPr>
            <a:r>
              <a:rPr lang="en-US" altLang="en-US" dirty="0">
                <a:latin typeface="Arial" panose="020B0604020202020204" pitchFamily="34" charset="0"/>
              </a:rPr>
              <a:t>	</a:t>
            </a:r>
            <a:endParaRPr lang="en-US" altLang="en-US" dirty="0"/>
          </a:p>
        </p:txBody>
      </p:sp>
      <p:sp>
        <p:nvSpPr>
          <p:cNvPr id="25604" name="Slide Number Placeholder 4"/>
          <p:cNvSpPr>
            <a:spLocks noGrp="1"/>
          </p:cNvSpPr>
          <p:nvPr>
            <p:ph type="sldNum" sz="quarter" idx="12"/>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fld id="{20A451B6-3C74-4EB7-9542-4CB0998EE5F1}" type="slidenum">
              <a:rPr lang="en-US" altLang="en-US" sz="1400">
                <a:solidFill>
                  <a:srgbClr val="FFFF99"/>
                </a:solidFill>
                <a:latin typeface="Times New Roman" panose="02020603050405020304" pitchFamily="18" charset="0"/>
              </a:rPr>
              <a:pPr>
                <a:spcBef>
                  <a:spcPct val="0"/>
                </a:spcBef>
              </a:pPr>
              <a:t>22</a:t>
            </a:fld>
            <a:endParaRPr lang="en-US" altLang="en-US" sz="1400" dirty="0">
              <a:solidFill>
                <a:srgbClr val="FFFF99"/>
              </a:solidFill>
              <a:latin typeface="Times New Roman" panose="02020603050405020304" pitchFamily="18" charset="0"/>
            </a:endParaRPr>
          </a:p>
        </p:txBody>
      </p:sp>
    </p:spTree>
    <p:extLst>
      <p:ext uri="{BB962C8B-B14F-4D97-AF65-F5344CB8AC3E}">
        <p14:creationId xmlns:p14="http://schemas.microsoft.com/office/powerpoint/2010/main" val="66801448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419100"/>
            <a:ext cx="7772400" cy="1143000"/>
          </a:xfrm>
        </p:spPr>
        <p:txBody>
          <a:bodyPr/>
          <a:lstStyle/>
          <a:p>
            <a:r>
              <a:rPr lang="en-US" dirty="0"/>
              <a:t>Thank you!</a:t>
            </a:r>
          </a:p>
        </p:txBody>
      </p:sp>
      <p:sp>
        <p:nvSpPr>
          <p:cNvPr id="3" name="Content Placeholder 2"/>
          <p:cNvSpPr>
            <a:spLocks noGrp="1"/>
          </p:cNvSpPr>
          <p:nvPr>
            <p:ph idx="1"/>
          </p:nvPr>
        </p:nvSpPr>
        <p:spPr>
          <a:xfrm>
            <a:off x="1524000" y="1752600"/>
            <a:ext cx="7467600" cy="4114800"/>
          </a:xfrm>
        </p:spPr>
        <p:txBody>
          <a:bodyPr/>
          <a:lstStyle/>
          <a:p>
            <a:r>
              <a:rPr lang="en-US" dirty="0"/>
              <a:t>Any questions?</a:t>
            </a:r>
          </a:p>
          <a:p>
            <a:r>
              <a:rPr lang="en-US" dirty="0"/>
              <a:t>Find other Auxiliary boating courses at http://</a:t>
            </a:r>
            <a:r>
              <a:rPr lang="en-US" dirty="0" err="1"/>
              <a:t>www.cgaux.org</a:t>
            </a:r>
            <a:r>
              <a:rPr lang="en-US" dirty="0"/>
              <a:t>/</a:t>
            </a:r>
            <a:r>
              <a:rPr lang="en-US" dirty="0" err="1"/>
              <a:t>boatinged</a:t>
            </a:r>
            <a:endParaRPr lang="en-US" dirty="0"/>
          </a:p>
          <a:p>
            <a:r>
              <a:rPr lang="en-US" dirty="0"/>
              <a:t>Request a vessel safety check at http://</a:t>
            </a:r>
            <a:r>
              <a:rPr lang="en-US" dirty="0" err="1"/>
              <a:t>www.safetyseal.net</a:t>
            </a:r>
            <a:endParaRPr lang="en-US" dirty="0"/>
          </a:p>
          <a:p>
            <a:r>
              <a:rPr lang="en-US" dirty="0"/>
              <a:t>Learn more about joining the Auxiliary at: http://</a:t>
            </a:r>
            <a:r>
              <a:rPr lang="en-US" dirty="0" err="1"/>
              <a:t>join.cgaux.org</a:t>
            </a:r>
            <a:endParaRPr lang="en-US" dirty="0"/>
          </a:p>
        </p:txBody>
      </p:sp>
      <p:sp>
        <p:nvSpPr>
          <p:cNvPr id="4" name="Slide Number Placeholder 3"/>
          <p:cNvSpPr>
            <a:spLocks noGrp="1"/>
          </p:cNvSpPr>
          <p:nvPr>
            <p:ph type="sldNum" sz="quarter" idx="12"/>
          </p:nvPr>
        </p:nvSpPr>
        <p:spPr/>
        <p:txBody>
          <a:bodyPr/>
          <a:lstStyle/>
          <a:p>
            <a:fld id="{6BA64208-401D-364A-B2D4-877A89510A5A}" type="slidenum">
              <a:rPr lang="en-US" altLang="x-none" smtClean="0"/>
              <a:pPr/>
              <a:t>23</a:t>
            </a:fld>
            <a:endParaRPr lang="en-US" altLang="x-none" dirty="0"/>
          </a:p>
        </p:txBody>
      </p:sp>
    </p:spTree>
    <p:extLst>
      <p:ext uri="{BB962C8B-B14F-4D97-AF65-F5344CB8AC3E}">
        <p14:creationId xmlns:p14="http://schemas.microsoft.com/office/powerpoint/2010/main" val="79356481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a:xfrm>
            <a:off x="2095500" y="202735"/>
            <a:ext cx="5410200" cy="802479"/>
          </a:xfrm>
        </p:spPr>
        <p:txBody>
          <a:bodyPr/>
          <a:lstStyle/>
          <a:p>
            <a:r>
              <a:rPr lang="en-US" altLang="en-US" sz="4000" b="1" dirty="0"/>
              <a:t>Boater Education</a:t>
            </a:r>
          </a:p>
        </p:txBody>
      </p:sp>
      <p:sp>
        <p:nvSpPr>
          <p:cNvPr id="9219" name="Slide Number Placeholder 2"/>
          <p:cNvSpPr>
            <a:spLocks noGrp="1"/>
          </p:cNvSpPr>
          <p:nvPr>
            <p:ph type="sldNum" sz="quarter" idx="12"/>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fld id="{8D7A2AAD-BC1E-451C-9F0C-692CA9E1C726}" type="slidenum">
              <a:rPr lang="en-US" altLang="en-US" sz="1400">
                <a:solidFill>
                  <a:srgbClr val="FFFF99"/>
                </a:solidFill>
                <a:latin typeface="Times New Roman" panose="02020603050405020304" pitchFamily="18" charset="0"/>
              </a:rPr>
              <a:pPr>
                <a:spcBef>
                  <a:spcPct val="0"/>
                </a:spcBef>
              </a:pPr>
              <a:t>3</a:t>
            </a:fld>
            <a:endParaRPr lang="en-US" altLang="en-US" sz="1400">
              <a:solidFill>
                <a:srgbClr val="FFFF99"/>
              </a:solidFill>
              <a:latin typeface="Times New Roman" panose="02020603050405020304" pitchFamily="18" charset="0"/>
            </a:endParaRPr>
          </a:p>
        </p:txBody>
      </p:sp>
      <p:sp>
        <p:nvSpPr>
          <p:cNvPr id="8197" name="Rectangle 3"/>
          <p:cNvSpPr>
            <a:spLocks noChangeArrowheads="1"/>
          </p:cNvSpPr>
          <p:nvPr/>
        </p:nvSpPr>
        <p:spPr bwMode="auto">
          <a:xfrm>
            <a:off x="1524000" y="914400"/>
            <a:ext cx="7467600" cy="527529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spcBef>
                <a:spcPct val="20000"/>
              </a:spcBef>
              <a:defRPr sz="3200">
                <a:solidFill>
                  <a:schemeClr val="tx2"/>
                </a:solidFill>
                <a:latin typeface="Tahoma" pitchFamily="34" charset="0"/>
              </a:defRPr>
            </a:lvl1pPr>
            <a:lvl2pPr marL="742950" indent="-285750">
              <a:spcBef>
                <a:spcPct val="20000"/>
              </a:spcBef>
              <a:buChar char="•"/>
              <a:defRPr sz="2800">
                <a:solidFill>
                  <a:schemeClr val="tx2"/>
                </a:solidFill>
                <a:latin typeface="Tahoma" pitchFamily="34" charset="0"/>
              </a:defRPr>
            </a:lvl2pPr>
            <a:lvl3pPr marL="1143000" indent="-228600">
              <a:spcBef>
                <a:spcPct val="20000"/>
              </a:spcBef>
              <a:buChar char="•"/>
              <a:defRPr sz="2400">
                <a:solidFill>
                  <a:schemeClr val="tx2"/>
                </a:solidFill>
                <a:latin typeface="Tahoma" pitchFamily="34" charset="0"/>
              </a:defRPr>
            </a:lvl3pPr>
            <a:lvl4pPr marL="1600200" indent="-228600">
              <a:spcBef>
                <a:spcPct val="20000"/>
              </a:spcBef>
              <a:buChar char="•"/>
              <a:defRPr sz="2000">
                <a:solidFill>
                  <a:schemeClr val="tx2"/>
                </a:solidFill>
                <a:latin typeface="Tahoma" pitchFamily="34" charset="0"/>
              </a:defRPr>
            </a:lvl4pPr>
            <a:lvl5pPr marL="2057400" indent="-228600">
              <a:spcBef>
                <a:spcPct val="20000"/>
              </a:spcBef>
              <a:buChar char="•"/>
              <a:defRPr>
                <a:solidFill>
                  <a:schemeClr val="tx2"/>
                </a:solidFill>
                <a:latin typeface="Tahoma" pitchFamily="34" charset="0"/>
              </a:defRPr>
            </a:lvl5pPr>
            <a:lvl6pPr marL="2514600" indent="-228600" eaLnBrk="0" fontAlgn="base" hangingPunct="0">
              <a:spcBef>
                <a:spcPct val="20000"/>
              </a:spcBef>
              <a:spcAft>
                <a:spcPct val="0"/>
              </a:spcAft>
              <a:buChar char="•"/>
              <a:defRPr>
                <a:solidFill>
                  <a:schemeClr val="tx2"/>
                </a:solidFill>
                <a:latin typeface="Tahoma" pitchFamily="34" charset="0"/>
              </a:defRPr>
            </a:lvl6pPr>
            <a:lvl7pPr marL="2971800" indent="-228600" eaLnBrk="0" fontAlgn="base" hangingPunct="0">
              <a:spcBef>
                <a:spcPct val="20000"/>
              </a:spcBef>
              <a:spcAft>
                <a:spcPct val="0"/>
              </a:spcAft>
              <a:buChar char="•"/>
              <a:defRPr>
                <a:solidFill>
                  <a:schemeClr val="tx2"/>
                </a:solidFill>
                <a:latin typeface="Tahoma" pitchFamily="34" charset="0"/>
              </a:defRPr>
            </a:lvl7pPr>
            <a:lvl8pPr marL="3429000" indent="-228600" eaLnBrk="0" fontAlgn="base" hangingPunct="0">
              <a:spcBef>
                <a:spcPct val="20000"/>
              </a:spcBef>
              <a:spcAft>
                <a:spcPct val="0"/>
              </a:spcAft>
              <a:buChar char="•"/>
              <a:defRPr>
                <a:solidFill>
                  <a:schemeClr val="tx2"/>
                </a:solidFill>
                <a:latin typeface="Tahoma" pitchFamily="34" charset="0"/>
              </a:defRPr>
            </a:lvl8pPr>
            <a:lvl9pPr marL="3886200" indent="-228600" eaLnBrk="0" fontAlgn="base" hangingPunct="0">
              <a:spcBef>
                <a:spcPct val="20000"/>
              </a:spcBef>
              <a:spcAft>
                <a:spcPct val="0"/>
              </a:spcAft>
              <a:buChar char="•"/>
              <a:defRPr>
                <a:solidFill>
                  <a:schemeClr val="tx2"/>
                </a:solidFill>
                <a:latin typeface="Tahoma" pitchFamily="34" charset="0"/>
              </a:defRPr>
            </a:lvl9pPr>
          </a:lstStyle>
          <a:p>
            <a:r>
              <a:rPr lang="en-US" b="1" dirty="0">
                <a:solidFill>
                  <a:schemeClr val="bg1"/>
                </a:solidFill>
              </a:rPr>
              <a:t>Persons 12 through 15 years of age</a:t>
            </a:r>
            <a:r>
              <a:rPr lang="en-US" dirty="0">
                <a:solidFill>
                  <a:schemeClr val="bg1"/>
                </a:solidFill>
              </a:rPr>
              <a:t> may operate a motorboat on Massachusetts waters </a:t>
            </a:r>
            <a:r>
              <a:rPr lang="en-US" b="1" dirty="0">
                <a:solidFill>
                  <a:schemeClr val="bg1"/>
                </a:solidFill>
              </a:rPr>
              <a:t>only if </a:t>
            </a:r>
            <a:r>
              <a:rPr lang="en-US" dirty="0">
                <a:solidFill>
                  <a:schemeClr val="bg1"/>
                </a:solidFill>
              </a:rPr>
              <a:t>they: </a:t>
            </a:r>
          </a:p>
          <a:p>
            <a:pPr lvl="1"/>
            <a:r>
              <a:rPr lang="en-US" dirty="0">
                <a:solidFill>
                  <a:schemeClr val="bg1"/>
                </a:solidFill>
              </a:rPr>
              <a:t>Have passed a state-approved boating education course </a:t>
            </a:r>
            <a:r>
              <a:rPr lang="en-US" b="1" dirty="0">
                <a:solidFill>
                  <a:schemeClr val="bg1"/>
                </a:solidFill>
              </a:rPr>
              <a:t>or …</a:t>
            </a:r>
            <a:endParaRPr lang="en-US" dirty="0">
              <a:solidFill>
                <a:schemeClr val="bg1"/>
              </a:solidFill>
            </a:endParaRPr>
          </a:p>
          <a:p>
            <a:pPr lvl="1"/>
            <a:r>
              <a:rPr lang="en-US" dirty="0">
                <a:solidFill>
                  <a:schemeClr val="bg1"/>
                </a:solidFill>
              </a:rPr>
              <a:t>Are accompanied on board and directly supervised by a competent person 18 years of age or older.</a:t>
            </a:r>
          </a:p>
          <a:p>
            <a:pPr marL="457200" lvl="1" indent="0">
              <a:buNone/>
            </a:pPr>
            <a:r>
              <a:rPr lang="en-US" b="1" dirty="0">
                <a:solidFill>
                  <a:schemeClr val="bg1"/>
                </a:solidFill>
              </a:rPr>
              <a:t>Persons 16 years of age or older</a:t>
            </a:r>
            <a:r>
              <a:rPr lang="en-US" dirty="0">
                <a:solidFill>
                  <a:schemeClr val="bg1"/>
                </a:solidFill>
              </a:rPr>
              <a:t> may operate a motorboat on Massachusetts waters without age restrictions.</a:t>
            </a:r>
          </a:p>
        </p:txBody>
      </p:sp>
    </p:spTree>
    <p:extLst>
      <p:ext uri="{BB962C8B-B14F-4D97-AF65-F5344CB8AC3E}">
        <p14:creationId xmlns:p14="http://schemas.microsoft.com/office/powerpoint/2010/main" val="342848793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a:xfrm>
            <a:off x="2095500" y="202735"/>
            <a:ext cx="5410200" cy="802479"/>
          </a:xfrm>
        </p:spPr>
        <p:txBody>
          <a:bodyPr/>
          <a:lstStyle/>
          <a:p>
            <a:r>
              <a:rPr lang="en-US" altLang="en-US" sz="4000" b="1" dirty="0"/>
              <a:t>PWC Education</a:t>
            </a:r>
          </a:p>
        </p:txBody>
      </p:sp>
      <p:sp>
        <p:nvSpPr>
          <p:cNvPr id="9219" name="Slide Number Placeholder 2"/>
          <p:cNvSpPr>
            <a:spLocks noGrp="1"/>
          </p:cNvSpPr>
          <p:nvPr>
            <p:ph type="sldNum" sz="quarter" idx="12"/>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fld id="{8D7A2AAD-BC1E-451C-9F0C-692CA9E1C726}" type="slidenum">
              <a:rPr lang="en-US" altLang="en-US" sz="1400">
                <a:solidFill>
                  <a:srgbClr val="FFFF99"/>
                </a:solidFill>
                <a:latin typeface="Times New Roman" panose="02020603050405020304" pitchFamily="18" charset="0"/>
              </a:rPr>
              <a:pPr>
                <a:spcBef>
                  <a:spcPct val="0"/>
                </a:spcBef>
              </a:pPr>
              <a:t>4</a:t>
            </a:fld>
            <a:endParaRPr lang="en-US" altLang="en-US" sz="1400">
              <a:solidFill>
                <a:srgbClr val="FFFF99"/>
              </a:solidFill>
              <a:latin typeface="Times New Roman" panose="02020603050405020304" pitchFamily="18" charset="0"/>
            </a:endParaRPr>
          </a:p>
        </p:txBody>
      </p:sp>
      <p:sp>
        <p:nvSpPr>
          <p:cNvPr id="8197" name="Rectangle 3"/>
          <p:cNvSpPr>
            <a:spLocks noChangeArrowheads="1"/>
          </p:cNvSpPr>
          <p:nvPr/>
        </p:nvSpPr>
        <p:spPr bwMode="auto">
          <a:xfrm>
            <a:off x="1524000" y="914400"/>
            <a:ext cx="7467600" cy="206210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spcBef>
                <a:spcPct val="20000"/>
              </a:spcBef>
              <a:defRPr sz="3200">
                <a:solidFill>
                  <a:schemeClr val="tx2"/>
                </a:solidFill>
                <a:latin typeface="Tahoma" pitchFamily="34" charset="0"/>
              </a:defRPr>
            </a:lvl1pPr>
            <a:lvl2pPr marL="742950" indent="-285750">
              <a:spcBef>
                <a:spcPct val="20000"/>
              </a:spcBef>
              <a:buChar char="•"/>
              <a:defRPr sz="2800">
                <a:solidFill>
                  <a:schemeClr val="tx2"/>
                </a:solidFill>
                <a:latin typeface="Tahoma" pitchFamily="34" charset="0"/>
              </a:defRPr>
            </a:lvl2pPr>
            <a:lvl3pPr marL="1143000" indent="-228600">
              <a:spcBef>
                <a:spcPct val="20000"/>
              </a:spcBef>
              <a:buChar char="•"/>
              <a:defRPr sz="2400">
                <a:solidFill>
                  <a:schemeClr val="tx2"/>
                </a:solidFill>
                <a:latin typeface="Tahoma" pitchFamily="34" charset="0"/>
              </a:defRPr>
            </a:lvl3pPr>
            <a:lvl4pPr marL="1600200" indent="-228600">
              <a:spcBef>
                <a:spcPct val="20000"/>
              </a:spcBef>
              <a:buChar char="•"/>
              <a:defRPr sz="2000">
                <a:solidFill>
                  <a:schemeClr val="tx2"/>
                </a:solidFill>
                <a:latin typeface="Tahoma" pitchFamily="34" charset="0"/>
              </a:defRPr>
            </a:lvl4pPr>
            <a:lvl5pPr marL="2057400" indent="-228600">
              <a:spcBef>
                <a:spcPct val="20000"/>
              </a:spcBef>
              <a:buChar char="•"/>
              <a:defRPr>
                <a:solidFill>
                  <a:schemeClr val="tx2"/>
                </a:solidFill>
                <a:latin typeface="Tahoma" pitchFamily="34" charset="0"/>
              </a:defRPr>
            </a:lvl5pPr>
            <a:lvl6pPr marL="2514600" indent="-228600" eaLnBrk="0" fontAlgn="base" hangingPunct="0">
              <a:spcBef>
                <a:spcPct val="20000"/>
              </a:spcBef>
              <a:spcAft>
                <a:spcPct val="0"/>
              </a:spcAft>
              <a:buChar char="•"/>
              <a:defRPr>
                <a:solidFill>
                  <a:schemeClr val="tx2"/>
                </a:solidFill>
                <a:latin typeface="Tahoma" pitchFamily="34" charset="0"/>
              </a:defRPr>
            </a:lvl6pPr>
            <a:lvl7pPr marL="2971800" indent="-228600" eaLnBrk="0" fontAlgn="base" hangingPunct="0">
              <a:spcBef>
                <a:spcPct val="20000"/>
              </a:spcBef>
              <a:spcAft>
                <a:spcPct val="0"/>
              </a:spcAft>
              <a:buChar char="•"/>
              <a:defRPr>
                <a:solidFill>
                  <a:schemeClr val="tx2"/>
                </a:solidFill>
                <a:latin typeface="Tahoma" pitchFamily="34" charset="0"/>
              </a:defRPr>
            </a:lvl7pPr>
            <a:lvl8pPr marL="3429000" indent="-228600" eaLnBrk="0" fontAlgn="base" hangingPunct="0">
              <a:spcBef>
                <a:spcPct val="20000"/>
              </a:spcBef>
              <a:spcAft>
                <a:spcPct val="0"/>
              </a:spcAft>
              <a:buChar char="•"/>
              <a:defRPr>
                <a:solidFill>
                  <a:schemeClr val="tx2"/>
                </a:solidFill>
                <a:latin typeface="Tahoma" pitchFamily="34" charset="0"/>
              </a:defRPr>
            </a:lvl8pPr>
            <a:lvl9pPr marL="3886200" indent="-228600" eaLnBrk="0" fontAlgn="base" hangingPunct="0">
              <a:spcBef>
                <a:spcPct val="20000"/>
              </a:spcBef>
              <a:spcAft>
                <a:spcPct val="0"/>
              </a:spcAft>
              <a:buChar char="•"/>
              <a:defRPr>
                <a:solidFill>
                  <a:schemeClr val="tx2"/>
                </a:solidFill>
                <a:latin typeface="Tahoma" pitchFamily="34" charset="0"/>
              </a:defRPr>
            </a:lvl9pPr>
          </a:lstStyle>
          <a:p>
            <a:pPr>
              <a:spcBef>
                <a:spcPct val="0"/>
              </a:spcBef>
              <a:defRPr/>
            </a:pPr>
            <a:endParaRPr lang="en-US" altLang="en-US" sz="2800" dirty="0">
              <a:solidFill>
                <a:schemeClr val="bg1"/>
              </a:solidFill>
              <a:latin typeface="Arial" panose="020B0604020202020204" pitchFamily="34" charset="0"/>
            </a:endParaRPr>
          </a:p>
          <a:p>
            <a:pPr>
              <a:spcBef>
                <a:spcPct val="0"/>
              </a:spcBef>
              <a:defRPr/>
            </a:pPr>
            <a:endParaRPr lang="en-US" altLang="en-US" sz="2800" dirty="0">
              <a:solidFill>
                <a:schemeClr val="bg1"/>
              </a:solidFill>
              <a:latin typeface="Arial" charset="0"/>
            </a:endParaRPr>
          </a:p>
          <a:p>
            <a:pPr>
              <a:spcBef>
                <a:spcPct val="0"/>
              </a:spcBef>
              <a:defRPr/>
            </a:pPr>
            <a:r>
              <a:rPr lang="en-US" altLang="en-US" sz="2400" dirty="0">
                <a:latin typeface="Arial" charset="0"/>
              </a:rPr>
              <a:t> </a:t>
            </a:r>
          </a:p>
          <a:p>
            <a:pPr>
              <a:spcBef>
                <a:spcPct val="0"/>
              </a:spcBef>
              <a:defRPr/>
            </a:pPr>
            <a:endParaRPr lang="en-US" altLang="en-US" sz="2400" dirty="0">
              <a:latin typeface="Arial" charset="0"/>
            </a:endParaRPr>
          </a:p>
          <a:p>
            <a:pPr>
              <a:spcBef>
                <a:spcPct val="0"/>
              </a:spcBef>
              <a:defRPr/>
            </a:pPr>
            <a:endParaRPr lang="en-US" altLang="en-US" sz="2400" dirty="0">
              <a:latin typeface="Arial" charset="0"/>
            </a:endParaRPr>
          </a:p>
        </p:txBody>
      </p:sp>
      <p:sp>
        <p:nvSpPr>
          <p:cNvPr id="4" name="Rectangle 3"/>
          <p:cNvSpPr/>
          <p:nvPr/>
        </p:nvSpPr>
        <p:spPr>
          <a:xfrm>
            <a:off x="1676400" y="1241344"/>
            <a:ext cx="6781800" cy="4893647"/>
          </a:xfrm>
          <a:prstGeom prst="rect">
            <a:avLst/>
          </a:prstGeom>
        </p:spPr>
        <p:txBody>
          <a:bodyPr wrap="square">
            <a:spAutoFit/>
          </a:bodyPr>
          <a:lstStyle/>
          <a:p>
            <a:pPr marL="342900" indent="-342900">
              <a:buFont typeface="Arial" panose="020B0604020202020204" pitchFamily="34" charset="0"/>
              <a:buChar char="•"/>
            </a:pPr>
            <a:r>
              <a:rPr lang="en-US" b="1" dirty="0">
                <a:solidFill>
                  <a:schemeClr val="bg1"/>
                </a:solidFill>
                <a:latin typeface="+mn-lt"/>
              </a:rPr>
              <a:t>Persons under 16 years of age</a:t>
            </a:r>
            <a:r>
              <a:rPr lang="en-US" dirty="0">
                <a:solidFill>
                  <a:schemeClr val="bg1"/>
                </a:solidFill>
                <a:latin typeface="+mn-lt"/>
              </a:rPr>
              <a:t> may not operate a PWC on Massachusetts waters. Age 16-17 requires state-approved boating education course. Age 18 and above, no age restrictions.</a:t>
            </a:r>
          </a:p>
          <a:p>
            <a:pPr marL="342900" indent="-342900">
              <a:buFont typeface="Arial" panose="020B0604020202020204" pitchFamily="34" charset="0"/>
              <a:buChar char="•"/>
            </a:pPr>
            <a:endParaRPr lang="en-US" dirty="0">
              <a:solidFill>
                <a:schemeClr val="bg1"/>
              </a:solidFill>
              <a:latin typeface="+mn-lt"/>
            </a:endParaRPr>
          </a:p>
          <a:p>
            <a:pPr marL="342900" indent="-342900">
              <a:buFont typeface="Arial" panose="020B0604020202020204" pitchFamily="34" charset="0"/>
              <a:buChar char="•"/>
            </a:pPr>
            <a:r>
              <a:rPr lang="en-US" dirty="0">
                <a:solidFill>
                  <a:schemeClr val="bg1"/>
                </a:solidFill>
                <a:latin typeface="Arial" panose="020B0604020202020204" pitchFamily="34" charset="0"/>
                <a:cs typeface="Arial" panose="020B0604020202020204" pitchFamily="34" charset="0"/>
              </a:rPr>
              <a:t>A person must be at least 12 years of age to be issued a Boating Safety Certificate. </a:t>
            </a:r>
          </a:p>
          <a:p>
            <a:pPr marL="342900" indent="-342900">
              <a:buFont typeface="Arial" panose="020B0604020202020204" pitchFamily="34" charset="0"/>
              <a:buChar char="•"/>
            </a:pPr>
            <a:endParaRPr lang="en-US" dirty="0">
              <a:solidFill>
                <a:schemeClr val="bg1"/>
              </a:solidFill>
              <a:latin typeface="+mn-lt"/>
            </a:endParaRPr>
          </a:p>
          <a:p>
            <a:pPr marL="342900" indent="-342900">
              <a:buFont typeface="Arial" panose="020B0604020202020204" pitchFamily="34" charset="0"/>
              <a:buChar char="•"/>
            </a:pPr>
            <a:r>
              <a:rPr lang="en-US" dirty="0">
                <a:solidFill>
                  <a:schemeClr val="bg1"/>
                </a:solidFill>
                <a:latin typeface="+mn-lt"/>
              </a:rPr>
              <a:t>If required, a Boating Safety Certificate must be carried on board.</a:t>
            </a:r>
          </a:p>
          <a:p>
            <a:endParaRPr lang="en-US" dirty="0">
              <a:solidFill>
                <a:schemeClr val="bg1"/>
              </a:solidFill>
              <a:latin typeface="+mn-lt"/>
            </a:endParaRPr>
          </a:p>
          <a:p>
            <a:endParaRPr lang="en-US" dirty="0">
              <a:solidFill>
                <a:schemeClr val="bg1"/>
              </a:solidFill>
              <a:latin typeface="+mn-lt"/>
            </a:endParaRPr>
          </a:p>
        </p:txBody>
      </p:sp>
    </p:spTree>
    <p:extLst>
      <p:ext uri="{BB962C8B-B14F-4D97-AF65-F5344CB8AC3E}">
        <p14:creationId xmlns:p14="http://schemas.microsoft.com/office/powerpoint/2010/main" val="224280350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a:xfrm>
            <a:off x="914400" y="123173"/>
            <a:ext cx="7772400" cy="1143000"/>
          </a:xfrm>
        </p:spPr>
        <p:txBody>
          <a:bodyPr/>
          <a:lstStyle/>
          <a:p>
            <a:r>
              <a:rPr lang="en-US" altLang="en-US" sz="4000" b="1" dirty="0"/>
              <a:t>Boat Registration</a:t>
            </a:r>
          </a:p>
        </p:txBody>
      </p:sp>
      <p:sp>
        <p:nvSpPr>
          <p:cNvPr id="10243" name="Slide Number Placeholder 2"/>
          <p:cNvSpPr>
            <a:spLocks noGrp="1"/>
          </p:cNvSpPr>
          <p:nvPr>
            <p:ph type="sldNum" sz="quarter" idx="12"/>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fld id="{B29F1A6B-8FB8-4B47-80C0-99B73703A250}" type="slidenum">
              <a:rPr lang="en-US" altLang="en-US" sz="1400">
                <a:solidFill>
                  <a:srgbClr val="FFFF99"/>
                </a:solidFill>
                <a:latin typeface="Times New Roman" panose="02020603050405020304" pitchFamily="18" charset="0"/>
              </a:rPr>
              <a:pPr>
                <a:spcBef>
                  <a:spcPct val="0"/>
                </a:spcBef>
              </a:pPr>
              <a:t>5</a:t>
            </a:fld>
            <a:endParaRPr lang="en-US" altLang="en-US" sz="1400">
              <a:solidFill>
                <a:srgbClr val="FFFF99"/>
              </a:solidFill>
              <a:latin typeface="Times New Roman" panose="02020603050405020304" pitchFamily="18" charset="0"/>
            </a:endParaRPr>
          </a:p>
        </p:txBody>
      </p:sp>
      <p:sp>
        <p:nvSpPr>
          <p:cNvPr id="10244" name="TextBox 1"/>
          <p:cNvSpPr txBox="1">
            <a:spLocks noChangeArrowheads="1"/>
          </p:cNvSpPr>
          <p:nvPr/>
        </p:nvSpPr>
        <p:spPr bwMode="auto">
          <a:xfrm>
            <a:off x="1776884" y="1295400"/>
            <a:ext cx="7138516" cy="483209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r>
              <a:rPr lang="en-US" altLang="en-US" sz="2800" dirty="0">
                <a:solidFill>
                  <a:schemeClr val="bg1"/>
                </a:solidFill>
                <a:latin typeface="Arial" panose="020B0604020202020204" pitchFamily="34" charset="0"/>
              </a:rPr>
              <a:t>Mechanically propelled boats must be registered with the MA Environmental Police</a:t>
            </a:r>
          </a:p>
          <a:p>
            <a:pPr>
              <a:spcBef>
                <a:spcPct val="0"/>
              </a:spcBef>
            </a:pPr>
            <a:endParaRPr lang="en-US" altLang="en-US" sz="2800" dirty="0">
              <a:solidFill>
                <a:schemeClr val="bg1"/>
              </a:solidFill>
              <a:latin typeface="Arial" panose="020B0604020202020204" pitchFamily="34" charset="0"/>
            </a:endParaRPr>
          </a:p>
          <a:p>
            <a:pPr>
              <a:spcBef>
                <a:spcPct val="0"/>
              </a:spcBef>
            </a:pPr>
            <a:r>
              <a:rPr lang="en-US" altLang="en-US" sz="2800" dirty="0">
                <a:solidFill>
                  <a:schemeClr val="bg1"/>
                </a:solidFill>
                <a:latin typeface="Arial" panose="020B0604020202020204" pitchFamily="34" charset="0"/>
              </a:rPr>
              <a:t>Registration is valid for two years from date of issue.</a:t>
            </a:r>
          </a:p>
          <a:p>
            <a:pPr>
              <a:spcBef>
                <a:spcPct val="0"/>
              </a:spcBef>
            </a:pPr>
            <a:endParaRPr lang="en-US" altLang="en-US" sz="2800" dirty="0">
              <a:solidFill>
                <a:schemeClr val="bg1"/>
              </a:solidFill>
              <a:latin typeface="Arial" panose="020B0604020202020204" pitchFamily="34" charset="0"/>
            </a:endParaRPr>
          </a:p>
          <a:p>
            <a:pPr>
              <a:spcBef>
                <a:spcPct val="0"/>
              </a:spcBef>
            </a:pPr>
            <a:endParaRPr lang="en-US" altLang="en-US" sz="2800" dirty="0">
              <a:solidFill>
                <a:schemeClr val="bg1"/>
              </a:solidFill>
              <a:latin typeface="Arial" panose="020B0604020202020204" pitchFamily="34" charset="0"/>
            </a:endParaRPr>
          </a:p>
          <a:p>
            <a:pPr>
              <a:spcBef>
                <a:spcPct val="0"/>
              </a:spcBef>
            </a:pPr>
            <a:r>
              <a:rPr lang="en-US" altLang="en-US" sz="2800" dirty="0">
                <a:solidFill>
                  <a:schemeClr val="bg1"/>
                </a:solidFill>
                <a:latin typeface="Arial" panose="020B0604020202020204" pitchFamily="34" charset="0"/>
              </a:rPr>
              <a:t>8 digit number with validation decal</a:t>
            </a:r>
          </a:p>
          <a:p>
            <a:pPr>
              <a:spcBef>
                <a:spcPct val="0"/>
              </a:spcBef>
            </a:pPr>
            <a:r>
              <a:rPr lang="en-US" altLang="en-US" sz="2800" dirty="0">
                <a:solidFill>
                  <a:schemeClr val="bg1"/>
                </a:solidFill>
                <a:latin typeface="Arial" panose="020B0604020202020204" pitchFamily="34" charset="0"/>
              </a:rPr>
              <a:t>             MS 2345 AB (decal) or</a:t>
            </a:r>
          </a:p>
          <a:p>
            <a:pPr>
              <a:spcBef>
                <a:spcPct val="0"/>
              </a:spcBef>
            </a:pPr>
            <a:r>
              <a:rPr lang="en-US" altLang="en-US" sz="2800" dirty="0">
                <a:solidFill>
                  <a:schemeClr val="bg1"/>
                </a:solidFill>
                <a:latin typeface="Arial" panose="020B0604020202020204" pitchFamily="34" charset="0"/>
              </a:rPr>
              <a:t>	    MS-2345-AB (decal) </a:t>
            </a:r>
          </a:p>
        </p:txBody>
      </p:sp>
    </p:spTree>
    <p:extLst>
      <p:ext uri="{BB962C8B-B14F-4D97-AF65-F5344CB8AC3E}">
        <p14:creationId xmlns:p14="http://schemas.microsoft.com/office/powerpoint/2010/main" val="389825519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6BA64208-401D-364A-B2D4-877A89510A5A}" type="slidenum">
              <a:rPr lang="en-US" altLang="x-none" smtClean="0"/>
              <a:pPr/>
              <a:t>6</a:t>
            </a:fld>
            <a:endParaRPr lang="en-US" altLang="x-none" dirty="0"/>
          </a:p>
        </p:txBody>
      </p:sp>
      <p:sp>
        <p:nvSpPr>
          <p:cNvPr id="6" name="Rectangle 2"/>
          <p:cNvSpPr txBox="1">
            <a:spLocks noChangeArrowheads="1"/>
          </p:cNvSpPr>
          <p:nvPr/>
        </p:nvSpPr>
        <p:spPr bwMode="auto">
          <a:xfrm>
            <a:off x="1143000" y="106363"/>
            <a:ext cx="7696200" cy="1055687"/>
          </a:xfrm>
          <a:prstGeom prst="rect">
            <a:avLst/>
          </a:prstGeom>
          <a:noFill/>
          <a:ln>
            <a:noFill/>
          </a:ln>
          <a:effectLst>
            <a:outerShdw blurRad="63500" dist="38099" dir="2700000" algn="ctr" rotWithShape="0">
              <a:srgbClr val="CC0000">
                <a:alpha val="74998"/>
              </a:srgbClr>
            </a:outerShdw>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lvl1pPr algn="ctr" rtl="0" fontAlgn="base">
              <a:spcBef>
                <a:spcPct val="0"/>
              </a:spcBef>
              <a:spcAft>
                <a:spcPct val="0"/>
              </a:spcAft>
              <a:defRPr sz="4400" kern="1200">
                <a:solidFill>
                  <a:schemeClr val="bg1"/>
                </a:solidFill>
                <a:latin typeface="+mj-lt"/>
                <a:ea typeface="+mj-ea"/>
                <a:cs typeface="+mj-cs"/>
              </a:defRPr>
            </a:lvl1pPr>
            <a:lvl2pPr algn="ctr" rtl="0" fontAlgn="base">
              <a:spcBef>
                <a:spcPct val="0"/>
              </a:spcBef>
              <a:spcAft>
                <a:spcPct val="0"/>
              </a:spcAft>
              <a:defRPr sz="4400">
                <a:solidFill>
                  <a:schemeClr val="bg1"/>
                </a:solidFill>
                <a:latin typeface="Arial Black" charset="0"/>
                <a:ea typeface="Times New Roman" charset="0"/>
                <a:cs typeface="Times New Roman" charset="0"/>
              </a:defRPr>
            </a:lvl2pPr>
            <a:lvl3pPr algn="ctr" rtl="0" fontAlgn="base">
              <a:spcBef>
                <a:spcPct val="0"/>
              </a:spcBef>
              <a:spcAft>
                <a:spcPct val="0"/>
              </a:spcAft>
              <a:defRPr sz="4400">
                <a:solidFill>
                  <a:schemeClr val="bg1"/>
                </a:solidFill>
                <a:latin typeface="Arial Black" charset="0"/>
                <a:ea typeface="Times New Roman" charset="0"/>
                <a:cs typeface="Times New Roman" charset="0"/>
              </a:defRPr>
            </a:lvl3pPr>
            <a:lvl4pPr algn="ctr" rtl="0" fontAlgn="base">
              <a:spcBef>
                <a:spcPct val="0"/>
              </a:spcBef>
              <a:spcAft>
                <a:spcPct val="0"/>
              </a:spcAft>
              <a:defRPr sz="4400">
                <a:solidFill>
                  <a:schemeClr val="bg1"/>
                </a:solidFill>
                <a:latin typeface="Arial Black" charset="0"/>
                <a:ea typeface="Times New Roman" charset="0"/>
                <a:cs typeface="Times New Roman" charset="0"/>
              </a:defRPr>
            </a:lvl4pPr>
            <a:lvl5pPr algn="ctr" rtl="0" fontAlgn="base">
              <a:spcBef>
                <a:spcPct val="0"/>
              </a:spcBef>
              <a:spcAft>
                <a:spcPct val="0"/>
              </a:spcAft>
              <a:defRPr sz="4400">
                <a:solidFill>
                  <a:schemeClr val="bg1"/>
                </a:solidFill>
                <a:latin typeface="Arial Black" charset="0"/>
                <a:ea typeface="Times New Roman" charset="0"/>
                <a:cs typeface="Times New Roman" charset="0"/>
              </a:defRPr>
            </a:lvl5pPr>
            <a:lvl6pPr marL="457200" algn="ctr" rtl="0" fontAlgn="base">
              <a:spcBef>
                <a:spcPct val="0"/>
              </a:spcBef>
              <a:spcAft>
                <a:spcPct val="0"/>
              </a:spcAft>
              <a:defRPr sz="4400">
                <a:solidFill>
                  <a:schemeClr val="bg1"/>
                </a:solidFill>
                <a:latin typeface="Arial Black" charset="0"/>
                <a:ea typeface="Times New Roman" charset="0"/>
                <a:cs typeface="Times New Roman" charset="0"/>
              </a:defRPr>
            </a:lvl6pPr>
            <a:lvl7pPr marL="914400" algn="ctr" rtl="0" fontAlgn="base">
              <a:spcBef>
                <a:spcPct val="0"/>
              </a:spcBef>
              <a:spcAft>
                <a:spcPct val="0"/>
              </a:spcAft>
              <a:defRPr sz="4400">
                <a:solidFill>
                  <a:schemeClr val="bg1"/>
                </a:solidFill>
                <a:latin typeface="Arial Black" charset="0"/>
                <a:ea typeface="Times New Roman" charset="0"/>
                <a:cs typeface="Times New Roman" charset="0"/>
              </a:defRPr>
            </a:lvl7pPr>
            <a:lvl8pPr marL="1371600" algn="ctr" rtl="0" fontAlgn="base">
              <a:spcBef>
                <a:spcPct val="0"/>
              </a:spcBef>
              <a:spcAft>
                <a:spcPct val="0"/>
              </a:spcAft>
              <a:defRPr sz="4400">
                <a:solidFill>
                  <a:schemeClr val="bg1"/>
                </a:solidFill>
                <a:latin typeface="Arial Black" charset="0"/>
                <a:ea typeface="Times New Roman" charset="0"/>
                <a:cs typeface="Times New Roman" charset="0"/>
              </a:defRPr>
            </a:lvl8pPr>
            <a:lvl9pPr marL="1828800" algn="ctr" rtl="0" fontAlgn="base">
              <a:spcBef>
                <a:spcPct val="0"/>
              </a:spcBef>
              <a:spcAft>
                <a:spcPct val="0"/>
              </a:spcAft>
              <a:defRPr sz="4400">
                <a:solidFill>
                  <a:schemeClr val="bg1"/>
                </a:solidFill>
                <a:latin typeface="Arial Black" charset="0"/>
                <a:ea typeface="Times New Roman" charset="0"/>
                <a:cs typeface="Times New Roman" charset="0"/>
              </a:defRPr>
            </a:lvl9pPr>
          </a:lstStyle>
          <a:p>
            <a:pPr>
              <a:defRPr/>
            </a:pPr>
            <a:r>
              <a:rPr lang="en-US" sz="4000" b="1" dirty="0"/>
              <a:t>Correct Display of Numbers</a:t>
            </a:r>
          </a:p>
        </p:txBody>
      </p:sp>
      <p:sp>
        <p:nvSpPr>
          <p:cNvPr id="7" name="Rectangle 7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dirty="0"/>
          </a:p>
        </p:txBody>
      </p:sp>
      <p:sp>
        <p:nvSpPr>
          <p:cNvPr id="72" name="Text Box 7"/>
          <p:cNvSpPr txBox="1">
            <a:spLocks noChangeArrowheads="1"/>
          </p:cNvSpPr>
          <p:nvPr/>
        </p:nvSpPr>
        <p:spPr bwMode="auto">
          <a:xfrm>
            <a:off x="2858235" y="1286329"/>
            <a:ext cx="2971800" cy="830997"/>
          </a:xfrm>
          <a:prstGeom prst="rect">
            <a:avLst/>
          </a:prstGeom>
          <a:noFill/>
          <a:ln w="50800">
            <a:noFill/>
            <a:miter lim="800000"/>
            <a:headEnd/>
            <a:tailEnd type="none" w="med" len="lg"/>
          </a:ln>
        </p:spPr>
        <p:txBody>
          <a:bodyPr wrap="square">
            <a:prstTxWarp prst="textNoShape">
              <a:avLst/>
            </a:prstTxWarp>
            <a:spAutoFit/>
          </a:bodyPr>
          <a:lstStyle/>
          <a:p>
            <a:pPr algn="ctr" eaLnBrk="1" hangingPunct="1"/>
            <a:r>
              <a:rPr lang="en-US" dirty="0">
                <a:solidFill>
                  <a:schemeClr val="bg1"/>
                </a:solidFill>
                <a:latin typeface="+mn-lt"/>
              </a:rPr>
              <a:t>3’’  High</a:t>
            </a:r>
          </a:p>
          <a:p>
            <a:pPr algn="ctr" eaLnBrk="1" hangingPunct="1"/>
            <a:r>
              <a:rPr lang="en-US" dirty="0">
                <a:solidFill>
                  <a:schemeClr val="bg1"/>
                </a:solidFill>
                <a:latin typeface="+mn-lt"/>
              </a:rPr>
              <a:t>Contrasting colors</a:t>
            </a:r>
          </a:p>
        </p:txBody>
      </p:sp>
      <p:sp>
        <p:nvSpPr>
          <p:cNvPr id="73" name="Text Box 8"/>
          <p:cNvSpPr txBox="1">
            <a:spLocks noChangeArrowheads="1"/>
          </p:cNvSpPr>
          <p:nvPr/>
        </p:nvSpPr>
        <p:spPr bwMode="auto">
          <a:xfrm>
            <a:off x="1143000" y="5672853"/>
            <a:ext cx="7696200" cy="461665"/>
          </a:xfrm>
          <a:prstGeom prst="rect">
            <a:avLst/>
          </a:prstGeom>
          <a:noFill/>
          <a:ln w="50800">
            <a:noFill/>
            <a:miter lim="800000"/>
            <a:headEnd/>
            <a:tailEnd type="none" w="med" len="lg"/>
          </a:ln>
        </p:spPr>
        <p:txBody>
          <a:bodyPr wrap="square">
            <a:prstTxWarp prst="textNoShape">
              <a:avLst/>
            </a:prstTxWarp>
            <a:spAutoFit/>
          </a:bodyPr>
          <a:lstStyle/>
          <a:p>
            <a:pPr algn="ctr" eaLnBrk="1" hangingPunct="1"/>
            <a:r>
              <a:rPr lang="en-US" dirty="0">
                <a:solidFill>
                  <a:schemeClr val="bg1"/>
                </a:solidFill>
                <a:latin typeface="+mn-lt"/>
              </a:rPr>
              <a:t>Sticker within 6 inches of MS Number on Port Side</a:t>
            </a:r>
          </a:p>
        </p:txBody>
      </p:sp>
      <p:cxnSp>
        <p:nvCxnSpPr>
          <p:cNvPr id="75" name="Straight Connector 74"/>
          <p:cNvCxnSpPr/>
          <p:nvPr/>
        </p:nvCxnSpPr>
        <p:spPr bwMode="auto">
          <a:xfrm>
            <a:off x="5791200" y="2027921"/>
            <a:ext cx="517226" cy="1297214"/>
          </a:xfrm>
          <a:prstGeom prst="line">
            <a:avLst/>
          </a:prstGeom>
          <a:solidFill>
            <a:schemeClr val="accent1"/>
          </a:solidFill>
          <a:ln w="50800" cap="flat" cmpd="sng" algn="ctr">
            <a:solidFill>
              <a:schemeClr val="bg1"/>
            </a:solidFill>
            <a:prstDash val="solid"/>
            <a:round/>
            <a:headEnd type="none" w="med" len="med"/>
            <a:tailEnd type="triangle" w="med" len="lg"/>
          </a:ln>
          <a:effectLst/>
        </p:spPr>
      </p:cxnSp>
      <p:cxnSp>
        <p:nvCxnSpPr>
          <p:cNvPr id="79" name="Straight Connector 78"/>
          <p:cNvCxnSpPr/>
          <p:nvPr/>
        </p:nvCxnSpPr>
        <p:spPr>
          <a:xfrm>
            <a:off x="843079" y="3295779"/>
            <a:ext cx="35814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80" name="Straight Connector 79"/>
          <p:cNvCxnSpPr/>
          <p:nvPr/>
        </p:nvCxnSpPr>
        <p:spPr>
          <a:xfrm flipV="1">
            <a:off x="4991100" y="3276557"/>
            <a:ext cx="3848100" cy="4139"/>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81" name="Straight Connector 80"/>
          <p:cNvCxnSpPr/>
          <p:nvPr/>
        </p:nvCxnSpPr>
        <p:spPr>
          <a:xfrm>
            <a:off x="1143000" y="4800600"/>
            <a:ext cx="2480812"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82" name="Straight Connector 81"/>
          <p:cNvCxnSpPr/>
          <p:nvPr/>
        </p:nvCxnSpPr>
        <p:spPr>
          <a:xfrm>
            <a:off x="4969647" y="3156759"/>
            <a:ext cx="844744" cy="1780225"/>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83" name="Straight Connector 82"/>
          <p:cNvCxnSpPr/>
          <p:nvPr/>
        </p:nvCxnSpPr>
        <p:spPr>
          <a:xfrm flipV="1">
            <a:off x="3607165" y="3169377"/>
            <a:ext cx="901811" cy="1631223"/>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84" name="Straight Connector 83"/>
          <p:cNvCxnSpPr/>
          <p:nvPr/>
        </p:nvCxnSpPr>
        <p:spPr>
          <a:xfrm flipV="1">
            <a:off x="5814391" y="4958016"/>
            <a:ext cx="3048000" cy="746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92" name="TextBox 91"/>
          <p:cNvSpPr txBox="1"/>
          <p:nvPr/>
        </p:nvSpPr>
        <p:spPr>
          <a:xfrm>
            <a:off x="1310229" y="3393983"/>
            <a:ext cx="2286000" cy="461665"/>
          </a:xfrm>
          <a:prstGeom prst="rect">
            <a:avLst/>
          </a:prstGeom>
          <a:noFill/>
        </p:spPr>
        <p:txBody>
          <a:bodyPr wrap="square" rtlCol="0">
            <a:spAutoFit/>
          </a:bodyPr>
          <a:lstStyle/>
          <a:p>
            <a:r>
              <a:rPr lang="en-US" dirty="0">
                <a:solidFill>
                  <a:schemeClr val="bg1"/>
                </a:solidFill>
                <a:latin typeface="+mj-lt"/>
              </a:rPr>
              <a:t>MS 2345 AB</a:t>
            </a:r>
          </a:p>
        </p:txBody>
      </p:sp>
      <p:sp>
        <p:nvSpPr>
          <p:cNvPr id="97" name="TextBox 96"/>
          <p:cNvSpPr txBox="1"/>
          <p:nvPr/>
        </p:nvSpPr>
        <p:spPr>
          <a:xfrm>
            <a:off x="5410200" y="3429000"/>
            <a:ext cx="2286000" cy="461665"/>
          </a:xfrm>
          <a:prstGeom prst="rect">
            <a:avLst/>
          </a:prstGeom>
          <a:noFill/>
        </p:spPr>
        <p:txBody>
          <a:bodyPr wrap="square" rtlCol="0">
            <a:spAutoFit/>
          </a:bodyPr>
          <a:lstStyle/>
          <a:p>
            <a:r>
              <a:rPr lang="en-US" dirty="0">
                <a:solidFill>
                  <a:schemeClr val="bg1"/>
                </a:solidFill>
                <a:latin typeface="+mj-lt"/>
              </a:rPr>
              <a:t>MS 2345 AB</a:t>
            </a:r>
          </a:p>
        </p:txBody>
      </p:sp>
      <p:cxnSp>
        <p:nvCxnSpPr>
          <p:cNvPr id="101" name="Straight Connector 100"/>
          <p:cNvCxnSpPr/>
          <p:nvPr/>
        </p:nvCxnSpPr>
        <p:spPr bwMode="auto">
          <a:xfrm flipH="1">
            <a:off x="2064257" y="2141490"/>
            <a:ext cx="777943" cy="1095084"/>
          </a:xfrm>
          <a:prstGeom prst="line">
            <a:avLst/>
          </a:prstGeom>
          <a:solidFill>
            <a:schemeClr val="accent1"/>
          </a:solidFill>
          <a:ln w="50800" cap="flat" cmpd="sng" algn="ctr">
            <a:solidFill>
              <a:schemeClr val="bg1"/>
            </a:solidFill>
            <a:prstDash val="solid"/>
            <a:round/>
            <a:headEnd type="none" w="med" len="med"/>
            <a:tailEnd type="triangle" w="med" len="lg"/>
          </a:ln>
          <a:effectLst/>
        </p:spPr>
      </p:cxnSp>
      <p:sp>
        <p:nvSpPr>
          <p:cNvPr id="105" name="Rectangle 104"/>
          <p:cNvSpPr/>
          <p:nvPr/>
        </p:nvSpPr>
        <p:spPr>
          <a:xfrm>
            <a:off x="7696200" y="3505200"/>
            <a:ext cx="391438" cy="31688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0" name="Straight Connector 109"/>
          <p:cNvCxnSpPr/>
          <p:nvPr/>
        </p:nvCxnSpPr>
        <p:spPr bwMode="auto">
          <a:xfrm flipH="1" flipV="1">
            <a:off x="5751260" y="3889425"/>
            <a:ext cx="39940" cy="1783428"/>
          </a:xfrm>
          <a:prstGeom prst="line">
            <a:avLst/>
          </a:prstGeom>
          <a:solidFill>
            <a:schemeClr val="accent1"/>
          </a:solidFill>
          <a:ln w="50800" cap="flat" cmpd="sng" algn="ctr">
            <a:solidFill>
              <a:schemeClr val="bg1"/>
            </a:solidFill>
            <a:prstDash val="solid"/>
            <a:round/>
            <a:headEnd type="none" w="med" len="med"/>
            <a:tailEnd type="triangle" w="med" len="lg"/>
          </a:ln>
          <a:effectLst/>
        </p:spPr>
      </p:cxnSp>
      <p:cxnSp>
        <p:nvCxnSpPr>
          <p:cNvPr id="114" name="Straight Connector 113"/>
          <p:cNvCxnSpPr/>
          <p:nvPr/>
        </p:nvCxnSpPr>
        <p:spPr>
          <a:xfrm>
            <a:off x="819985" y="3133446"/>
            <a:ext cx="369172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15" name="Straight Connector 114"/>
          <p:cNvCxnSpPr/>
          <p:nvPr/>
        </p:nvCxnSpPr>
        <p:spPr>
          <a:xfrm flipV="1">
            <a:off x="4953000" y="3106929"/>
            <a:ext cx="3909391" cy="4662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24" name="TextBox 123"/>
          <p:cNvSpPr txBox="1"/>
          <p:nvPr/>
        </p:nvSpPr>
        <p:spPr>
          <a:xfrm>
            <a:off x="7286261" y="5050866"/>
            <a:ext cx="1883074" cy="461665"/>
          </a:xfrm>
          <a:prstGeom prst="rect">
            <a:avLst/>
          </a:prstGeom>
          <a:noFill/>
        </p:spPr>
        <p:txBody>
          <a:bodyPr wrap="square" rtlCol="0">
            <a:spAutoFit/>
          </a:bodyPr>
          <a:lstStyle/>
          <a:p>
            <a:r>
              <a:rPr lang="en-US" dirty="0">
                <a:solidFill>
                  <a:schemeClr val="bg1"/>
                </a:solidFill>
                <a:latin typeface="+mj-lt"/>
              </a:rPr>
              <a:t>Port Side</a:t>
            </a:r>
          </a:p>
        </p:txBody>
      </p:sp>
      <p:sp>
        <p:nvSpPr>
          <p:cNvPr id="126" name="TextBox 125"/>
          <p:cNvSpPr txBox="1"/>
          <p:nvPr/>
        </p:nvSpPr>
        <p:spPr>
          <a:xfrm>
            <a:off x="1143000" y="4936984"/>
            <a:ext cx="2848302" cy="461665"/>
          </a:xfrm>
          <a:prstGeom prst="rect">
            <a:avLst/>
          </a:prstGeom>
          <a:noFill/>
        </p:spPr>
        <p:txBody>
          <a:bodyPr wrap="square" rtlCol="0">
            <a:spAutoFit/>
          </a:bodyPr>
          <a:lstStyle/>
          <a:p>
            <a:r>
              <a:rPr lang="en-US" dirty="0">
                <a:solidFill>
                  <a:schemeClr val="bg1"/>
                </a:solidFill>
                <a:latin typeface="+mj-lt"/>
              </a:rPr>
              <a:t>Starboard Side</a:t>
            </a:r>
          </a:p>
        </p:txBody>
      </p:sp>
    </p:spTree>
    <p:extLst>
      <p:ext uri="{BB962C8B-B14F-4D97-AF65-F5344CB8AC3E}">
        <p14:creationId xmlns:p14="http://schemas.microsoft.com/office/powerpoint/2010/main" val="345224227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1044575" y="65088"/>
            <a:ext cx="7696200" cy="1055687"/>
          </a:xfrm>
        </p:spPr>
        <p:txBody>
          <a:bodyPr/>
          <a:lstStyle/>
          <a:p>
            <a:pPr eaLnBrk="1" hangingPunct="1"/>
            <a:r>
              <a:rPr lang="en-US" altLang="en-US" sz="4000" b="1"/>
              <a:t>Maximum Capacities</a:t>
            </a:r>
          </a:p>
        </p:txBody>
      </p:sp>
      <p:pic>
        <p:nvPicPr>
          <p:cNvPr id="11267" name="Picture 4" descr="2310"/>
          <p:cNvPicPr>
            <a:picLocks noGrp="1" noChangeAspect="1" noChangeArrowheads="1"/>
          </p:cNvPicPr>
          <p:nvPr>
            <p:ph sz="half" idx="2"/>
          </p:nvPr>
        </p:nvPicPr>
        <p:blipFill>
          <a:blip r:embed="rId3">
            <a:extLst>
              <a:ext uri="{28A0092B-C50C-407E-A947-70E740481C1C}">
                <a14:useLocalDpi xmlns:a14="http://schemas.microsoft.com/office/drawing/2010/main" val="0"/>
              </a:ext>
            </a:extLst>
          </a:blip>
          <a:srcRect/>
          <a:stretch>
            <a:fillRect/>
          </a:stretch>
        </p:blipFill>
        <p:spPr>
          <a:xfrm>
            <a:off x="5181600" y="2260600"/>
            <a:ext cx="3886200" cy="2921000"/>
          </a:xfrm>
        </p:spPr>
      </p:pic>
      <p:sp>
        <p:nvSpPr>
          <p:cNvPr id="15366" name="Rectangle 3"/>
          <p:cNvSpPr>
            <a:spLocks noGrp="1" noChangeArrowheads="1"/>
          </p:cNvSpPr>
          <p:nvPr>
            <p:ph type="body" sz="half" idx="1"/>
          </p:nvPr>
        </p:nvSpPr>
        <p:spPr>
          <a:xfrm>
            <a:off x="625475" y="1470025"/>
            <a:ext cx="4724400" cy="4800600"/>
          </a:xfrm>
        </p:spPr>
        <p:txBody>
          <a:bodyPr/>
          <a:lstStyle/>
          <a:p>
            <a:pPr marL="457200" indent="-457200" eaLnBrk="1" hangingPunct="1">
              <a:lnSpc>
                <a:spcPct val="130000"/>
              </a:lnSpc>
              <a:buFont typeface="Arial" panose="020B0604020202020204" pitchFamily="34" charset="0"/>
              <a:buChar char="•"/>
              <a:defRPr/>
            </a:pPr>
            <a:r>
              <a:rPr lang="en-US" altLang="en-US" dirty="0"/>
              <a:t>Capacity label by manufacturer</a:t>
            </a:r>
          </a:p>
          <a:p>
            <a:pPr marL="457200" indent="-457200" eaLnBrk="1" hangingPunct="1">
              <a:lnSpc>
                <a:spcPct val="130000"/>
              </a:lnSpc>
              <a:buFont typeface="Arial" panose="020B0604020202020204" pitchFamily="34" charset="0"/>
              <a:buChar char="•"/>
              <a:defRPr/>
            </a:pPr>
            <a:r>
              <a:rPr lang="en-US" altLang="en-US" dirty="0"/>
              <a:t>Number of persons</a:t>
            </a:r>
          </a:p>
          <a:p>
            <a:pPr marL="457200" indent="-457200" eaLnBrk="1" hangingPunct="1">
              <a:lnSpc>
                <a:spcPct val="130000"/>
              </a:lnSpc>
              <a:buFont typeface="Arial" panose="020B0604020202020204" pitchFamily="34" charset="0"/>
              <a:buChar char="•"/>
              <a:defRPr/>
            </a:pPr>
            <a:r>
              <a:rPr lang="en-US" altLang="en-US" dirty="0"/>
              <a:t>Weight for persons, motor and gear</a:t>
            </a:r>
          </a:p>
          <a:p>
            <a:pPr marL="457200" indent="-457200" eaLnBrk="1" hangingPunct="1">
              <a:lnSpc>
                <a:spcPct val="130000"/>
              </a:lnSpc>
              <a:buFont typeface="Arial" panose="020B0604020202020204" pitchFamily="34" charset="0"/>
              <a:buChar char="•"/>
              <a:defRPr/>
            </a:pPr>
            <a:r>
              <a:rPr lang="en-US" altLang="en-US" dirty="0"/>
              <a:t>Maximum engine horsepower</a:t>
            </a:r>
            <a:endParaRPr lang="en-US" altLang="en-US" b="1" dirty="0"/>
          </a:p>
          <a:p>
            <a:pPr marL="0" indent="0" eaLnBrk="1" hangingPunct="1">
              <a:lnSpc>
                <a:spcPct val="90000"/>
              </a:lnSpc>
              <a:defRPr/>
            </a:pPr>
            <a:endParaRPr lang="en-US" altLang="en-US" dirty="0"/>
          </a:p>
        </p:txBody>
      </p:sp>
      <p:sp>
        <p:nvSpPr>
          <p:cNvPr id="2" name="Slide Number Placeholder 1">
            <a:extLst>
              <a:ext uri="{FF2B5EF4-FFF2-40B4-BE49-F238E27FC236}">
                <a16:creationId xmlns:a16="http://schemas.microsoft.com/office/drawing/2014/main" id="{650B70C3-1BD0-4BF6-B40A-B36E51515CF6}"/>
              </a:ext>
            </a:extLst>
          </p:cNvPr>
          <p:cNvSpPr>
            <a:spLocks noGrp="1"/>
          </p:cNvSpPr>
          <p:nvPr>
            <p:ph type="sldNum" sz="quarter" idx="10"/>
          </p:nvPr>
        </p:nvSpPr>
        <p:spPr/>
        <p:txBody>
          <a:bodyPr/>
          <a:lstStyle/>
          <a:p>
            <a:fld id="{89E1254E-7C07-4248-8223-2A9701AF0008}" type="slidenum">
              <a:rPr lang="en-US" altLang="en-US" smtClean="0"/>
              <a:pPr/>
              <a:t>7</a:t>
            </a:fld>
            <a:endParaRPr lang="en-US" altLang="en-US"/>
          </a:p>
        </p:txBody>
      </p:sp>
    </p:spTree>
    <p:extLst>
      <p:ext uri="{BB962C8B-B14F-4D97-AF65-F5344CB8AC3E}">
        <p14:creationId xmlns:p14="http://schemas.microsoft.com/office/powerpoint/2010/main" val="354765960"/>
      </p:ext>
    </p:extLst>
  </p:cSld>
  <p:clrMapOvr>
    <a:masterClrMapping/>
  </p:clrMapOvr>
  <p:transition advTm="29516"/>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a:xfrm>
            <a:off x="2514600" y="167470"/>
            <a:ext cx="4701436" cy="838200"/>
          </a:xfrm>
        </p:spPr>
        <p:txBody>
          <a:bodyPr/>
          <a:lstStyle/>
          <a:p>
            <a:r>
              <a:rPr lang="en-US" altLang="en-US" sz="4000" b="1" dirty="0"/>
              <a:t>Life Jackets</a:t>
            </a:r>
          </a:p>
        </p:txBody>
      </p:sp>
      <p:sp>
        <p:nvSpPr>
          <p:cNvPr id="12291" name="Slide Number Placeholder 2"/>
          <p:cNvSpPr>
            <a:spLocks noGrp="1"/>
          </p:cNvSpPr>
          <p:nvPr>
            <p:ph type="sldNum" sz="quarter" idx="12"/>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fld id="{E450E85D-BAA9-4BC1-B199-C28D35E73446}" type="slidenum">
              <a:rPr lang="en-US" altLang="en-US" sz="1400">
                <a:solidFill>
                  <a:srgbClr val="FFFF99"/>
                </a:solidFill>
                <a:latin typeface="Times New Roman" panose="02020603050405020304" pitchFamily="18" charset="0"/>
              </a:rPr>
              <a:pPr>
                <a:spcBef>
                  <a:spcPct val="0"/>
                </a:spcBef>
              </a:pPr>
              <a:t>8</a:t>
            </a:fld>
            <a:endParaRPr lang="en-US" altLang="en-US" sz="1400">
              <a:solidFill>
                <a:srgbClr val="FFFF99"/>
              </a:solidFill>
              <a:latin typeface="Times New Roman" panose="02020603050405020304" pitchFamily="18" charset="0"/>
            </a:endParaRPr>
          </a:p>
        </p:txBody>
      </p:sp>
      <p:sp>
        <p:nvSpPr>
          <p:cNvPr id="12292" name="TextBox 1"/>
          <p:cNvSpPr txBox="1">
            <a:spLocks noChangeArrowheads="1"/>
          </p:cNvSpPr>
          <p:nvPr/>
        </p:nvSpPr>
        <p:spPr bwMode="auto">
          <a:xfrm>
            <a:off x="1371600" y="967800"/>
            <a:ext cx="7549541" cy="5509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r>
              <a:rPr lang="en-US" altLang="en-US" sz="2200" dirty="0">
                <a:solidFill>
                  <a:schemeClr val="bg1"/>
                </a:solidFill>
                <a:latin typeface="Arial" panose="020B0604020202020204" pitchFamily="34" charset="0"/>
              </a:rPr>
              <a:t>A USCG approved wearable personal flotation device (PFD) correctly sized and in serviceable condition is required to be on board for every person.</a:t>
            </a:r>
          </a:p>
          <a:p>
            <a:pPr>
              <a:spcBef>
                <a:spcPct val="0"/>
              </a:spcBef>
            </a:pPr>
            <a:endParaRPr lang="en-US" altLang="en-US" sz="2200" dirty="0">
              <a:solidFill>
                <a:schemeClr val="bg1"/>
              </a:solidFill>
              <a:latin typeface="Arial" panose="020B0604020202020204" pitchFamily="34" charset="0"/>
            </a:endParaRPr>
          </a:p>
          <a:p>
            <a:pPr>
              <a:spcBef>
                <a:spcPct val="0"/>
              </a:spcBef>
            </a:pPr>
            <a:r>
              <a:rPr lang="en-US" altLang="en-US" sz="2200" dirty="0">
                <a:solidFill>
                  <a:schemeClr val="bg1"/>
                </a:solidFill>
                <a:latin typeface="Arial" panose="020B0604020202020204" pitchFamily="34" charset="0"/>
              </a:rPr>
              <a:t>Boats 16 feet and longer must additionally carry a USCG approved throwable device (not canoe or kayak).</a:t>
            </a:r>
          </a:p>
          <a:p>
            <a:pPr>
              <a:spcBef>
                <a:spcPct val="0"/>
              </a:spcBef>
            </a:pPr>
            <a:endParaRPr lang="en-US" altLang="en-US" sz="2200" dirty="0">
              <a:solidFill>
                <a:schemeClr val="bg1"/>
              </a:solidFill>
              <a:latin typeface="Arial" panose="020B0604020202020204" pitchFamily="34" charset="0"/>
            </a:endParaRPr>
          </a:p>
          <a:p>
            <a:pPr>
              <a:spcBef>
                <a:spcPct val="0"/>
              </a:spcBef>
            </a:pPr>
            <a:r>
              <a:rPr lang="en-US" altLang="en-US" sz="2200" dirty="0">
                <a:solidFill>
                  <a:schemeClr val="bg1"/>
                </a:solidFill>
                <a:latin typeface="Arial" panose="020B0604020202020204" pitchFamily="34" charset="0"/>
              </a:rPr>
              <a:t>Persons being towed, children under 12 years of age, and those aboard a PWC MUST wear a PFD.</a:t>
            </a:r>
          </a:p>
          <a:p>
            <a:pPr>
              <a:spcBef>
                <a:spcPct val="0"/>
              </a:spcBef>
            </a:pPr>
            <a:endParaRPr lang="en-US" altLang="en-US" sz="2200" dirty="0">
              <a:solidFill>
                <a:schemeClr val="bg1"/>
              </a:solidFill>
              <a:latin typeface="Arial" panose="020B0604020202020204" pitchFamily="34" charset="0"/>
            </a:endParaRPr>
          </a:p>
          <a:p>
            <a:pPr>
              <a:spcBef>
                <a:spcPct val="0"/>
              </a:spcBef>
            </a:pPr>
            <a:r>
              <a:rPr lang="en-US" altLang="en-US" sz="2200" dirty="0">
                <a:solidFill>
                  <a:schemeClr val="bg1"/>
                </a:solidFill>
                <a:latin typeface="Arial" panose="020B0604020202020204" pitchFamily="34" charset="0"/>
              </a:rPr>
              <a:t>Persons aboard paddle craft (canoes, kayaks) are required to wear a PFD Sept. 15 through May 15.</a:t>
            </a:r>
          </a:p>
          <a:p>
            <a:pPr>
              <a:spcBef>
                <a:spcPct val="0"/>
              </a:spcBef>
            </a:pPr>
            <a:endParaRPr lang="en-US" altLang="en-US" sz="2200" dirty="0">
              <a:solidFill>
                <a:schemeClr val="bg1"/>
              </a:solidFill>
              <a:latin typeface="Arial" panose="020B0604020202020204" pitchFamily="34" charset="0"/>
            </a:endParaRPr>
          </a:p>
          <a:p>
            <a:pPr>
              <a:spcBef>
                <a:spcPct val="0"/>
              </a:spcBef>
            </a:pPr>
            <a:r>
              <a:rPr lang="en-US" altLang="en-US" sz="2200" dirty="0">
                <a:solidFill>
                  <a:schemeClr val="bg1"/>
                </a:solidFill>
                <a:latin typeface="Arial" panose="020B0604020202020204" pitchFamily="34" charset="0"/>
              </a:rPr>
              <a:t>PFDs with water impact ratings are suggested for high-speed watersports such as operating PWC and being towed. </a:t>
            </a:r>
          </a:p>
        </p:txBody>
      </p:sp>
    </p:spTree>
    <p:extLst>
      <p:ext uri="{BB962C8B-B14F-4D97-AF65-F5344CB8AC3E}">
        <p14:creationId xmlns:p14="http://schemas.microsoft.com/office/powerpoint/2010/main" val="169641462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838200" y="228601"/>
            <a:ext cx="7620000" cy="849312"/>
          </a:xfrm>
        </p:spPr>
        <p:txBody>
          <a:bodyPr/>
          <a:lstStyle/>
          <a:p>
            <a:r>
              <a:rPr lang="en-US" altLang="en-US" sz="4000" b="1" dirty="0"/>
              <a:t>   Water Skis &amp; Surfboards</a:t>
            </a:r>
          </a:p>
        </p:txBody>
      </p:sp>
      <p:sp>
        <p:nvSpPr>
          <p:cNvPr id="13315" name="Slide Number Placeholder 2"/>
          <p:cNvSpPr>
            <a:spLocks noGrp="1"/>
          </p:cNvSpPr>
          <p:nvPr>
            <p:ph type="sldNum" sz="quarter" idx="12"/>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fld id="{BA28A325-EB1E-40AD-AA2D-F89E90F67F9C}" type="slidenum">
              <a:rPr lang="en-US" altLang="en-US" sz="1400">
                <a:solidFill>
                  <a:srgbClr val="FFFF99"/>
                </a:solidFill>
                <a:latin typeface="Times New Roman" panose="02020603050405020304" pitchFamily="18" charset="0"/>
              </a:rPr>
              <a:pPr>
                <a:spcBef>
                  <a:spcPct val="0"/>
                </a:spcBef>
              </a:pPr>
              <a:t>9</a:t>
            </a:fld>
            <a:endParaRPr lang="en-US" altLang="en-US" sz="1400">
              <a:solidFill>
                <a:srgbClr val="FFFF99"/>
              </a:solidFill>
              <a:latin typeface="Times New Roman" panose="02020603050405020304" pitchFamily="18" charset="0"/>
            </a:endParaRPr>
          </a:p>
        </p:txBody>
      </p:sp>
      <p:sp>
        <p:nvSpPr>
          <p:cNvPr id="13316" name="TextBox 3"/>
          <p:cNvSpPr txBox="1">
            <a:spLocks noChangeArrowheads="1"/>
          </p:cNvSpPr>
          <p:nvPr/>
        </p:nvSpPr>
        <p:spPr bwMode="auto">
          <a:xfrm>
            <a:off x="1524000" y="1077913"/>
            <a:ext cx="7315200" cy="452431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marL="457200" indent="-457200">
              <a:spcBef>
                <a:spcPct val="20000"/>
              </a:spcBef>
              <a:defRPr sz="3200">
                <a:solidFill>
                  <a:schemeClr val="tx2"/>
                </a:solidFill>
                <a:latin typeface="Tahoma" panose="020B0604030504040204" pitchFamily="34" charset="0"/>
              </a:defRPr>
            </a:lvl1pPr>
            <a:lvl2pPr marL="914400" indent="-45720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marL="0" indent="0">
              <a:spcBef>
                <a:spcPct val="0"/>
              </a:spcBef>
            </a:pPr>
            <a:endParaRPr lang="en-US" altLang="en-US" b="0" dirty="0">
              <a:solidFill>
                <a:schemeClr val="bg1"/>
              </a:solidFill>
              <a:latin typeface="Arial" panose="020B0604020202020204" pitchFamily="34" charset="0"/>
            </a:endParaRPr>
          </a:p>
          <a:p>
            <a:pPr>
              <a:spcBef>
                <a:spcPct val="0"/>
              </a:spcBef>
              <a:buFontTx/>
              <a:buChar char="•"/>
            </a:pPr>
            <a:r>
              <a:rPr lang="en-US" altLang="en-US" b="0" dirty="0">
                <a:solidFill>
                  <a:schemeClr val="bg1"/>
                </a:solidFill>
                <a:latin typeface="Arial" panose="020B0604020202020204" pitchFamily="34" charset="0"/>
              </a:rPr>
              <a:t>All being towed must wear PFD</a:t>
            </a:r>
            <a:br>
              <a:rPr lang="en-US" altLang="en-US" b="0" dirty="0">
                <a:solidFill>
                  <a:schemeClr val="bg1"/>
                </a:solidFill>
                <a:latin typeface="Arial" panose="020B0604020202020204" pitchFamily="34" charset="0"/>
              </a:rPr>
            </a:br>
            <a:endParaRPr lang="en-US" altLang="en-US" b="0" dirty="0">
              <a:solidFill>
                <a:schemeClr val="bg1"/>
              </a:solidFill>
              <a:latin typeface="Arial" panose="020B0604020202020204" pitchFamily="34" charset="0"/>
            </a:endParaRPr>
          </a:p>
          <a:p>
            <a:pPr>
              <a:spcBef>
                <a:spcPct val="0"/>
              </a:spcBef>
              <a:buFontTx/>
              <a:buChar char="•"/>
            </a:pPr>
            <a:endParaRPr lang="en-US" altLang="en-US" b="0" dirty="0">
              <a:solidFill>
                <a:schemeClr val="bg1"/>
              </a:solidFill>
              <a:latin typeface="Arial" panose="020B0604020202020204" pitchFamily="34" charset="0"/>
            </a:endParaRPr>
          </a:p>
          <a:p>
            <a:pPr>
              <a:spcBef>
                <a:spcPct val="0"/>
              </a:spcBef>
              <a:buFontTx/>
              <a:buChar char="•"/>
            </a:pPr>
            <a:r>
              <a:rPr lang="en-US" altLang="en-US" b="0" dirty="0">
                <a:solidFill>
                  <a:schemeClr val="bg1"/>
                </a:solidFill>
                <a:latin typeface="Arial" panose="020B0604020202020204" pitchFamily="34" charset="0"/>
              </a:rPr>
              <a:t>Allowed only between sunrise and sunset</a:t>
            </a:r>
          </a:p>
          <a:p>
            <a:pPr>
              <a:spcBef>
                <a:spcPct val="0"/>
              </a:spcBef>
              <a:buFontTx/>
              <a:buChar char="•"/>
            </a:pPr>
            <a:endParaRPr lang="en-US" altLang="en-US" b="0" dirty="0">
              <a:solidFill>
                <a:schemeClr val="bg1"/>
              </a:solidFill>
              <a:latin typeface="Arial" panose="020B0604020202020204" pitchFamily="34" charset="0"/>
            </a:endParaRPr>
          </a:p>
          <a:p>
            <a:pPr>
              <a:spcBef>
                <a:spcPct val="0"/>
              </a:spcBef>
              <a:buFont typeface="Arial" panose="020B0604020202020204" pitchFamily="34" charset="0"/>
              <a:buChar char="•"/>
            </a:pPr>
            <a:r>
              <a:rPr lang="en-US" altLang="en-US" dirty="0">
                <a:solidFill>
                  <a:schemeClr val="bg1"/>
                </a:solidFill>
                <a:latin typeface="Arial" panose="020B0604020202020204" pitchFamily="34" charset="0"/>
              </a:rPr>
              <a:t>The towing boat m</a:t>
            </a:r>
            <a:r>
              <a:rPr lang="en-US" altLang="en-US" b="0" dirty="0">
                <a:solidFill>
                  <a:schemeClr val="bg1"/>
                </a:solidFill>
                <a:latin typeface="Arial" panose="020B0604020202020204" pitchFamily="34" charset="0"/>
              </a:rPr>
              <a:t>ust have 12 year or older observer</a:t>
            </a:r>
          </a:p>
        </p:txBody>
      </p:sp>
    </p:spTree>
    <p:extLst>
      <p:ext uri="{BB962C8B-B14F-4D97-AF65-F5344CB8AC3E}">
        <p14:creationId xmlns:p14="http://schemas.microsoft.com/office/powerpoint/2010/main" val="2067425610"/>
      </p:ext>
    </p:extLst>
  </p:cSld>
  <p:clrMapOvr>
    <a:masterClrMapping/>
  </p:clrMapOvr>
</p:sld>
</file>

<file path=ppt/theme/theme1.xml><?xml version="1.0" encoding="utf-8"?>
<a:theme xmlns:a="http://schemas.openxmlformats.org/drawingml/2006/main" name="ABS with state name footnote">
  <a:themeElements>
    <a:clrScheme name="Office Theme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Black"/>
        <a:ea typeface="Times New Roman"/>
        <a:cs typeface="Times New Roman"/>
      </a:majorFont>
      <a:minorFont>
        <a:latin typeface="Arial"/>
        <a:ea typeface="Times New Roman"/>
        <a:cs typeface="Times New Roma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Office Theme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840</TotalTime>
  <Words>5276</Words>
  <Application>Microsoft Macintosh PowerPoint</Application>
  <PresentationFormat>On-screen Show (4:3)</PresentationFormat>
  <Paragraphs>387</Paragraphs>
  <Slides>23</Slides>
  <Notes>21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23</vt:i4>
      </vt:variant>
    </vt:vector>
  </HeadingPairs>
  <TitlesOfParts>
    <vt:vector size="29" baseType="lpstr">
      <vt:lpstr>Arial</vt:lpstr>
      <vt:lpstr>Arial Black</vt:lpstr>
      <vt:lpstr>Comic Sans MS</vt:lpstr>
      <vt:lpstr>Tahoma</vt:lpstr>
      <vt:lpstr>Times New Roman</vt:lpstr>
      <vt:lpstr>ABS with state name footnote</vt:lpstr>
      <vt:lpstr>Massachusetts Supplement</vt:lpstr>
      <vt:lpstr>Boating References</vt:lpstr>
      <vt:lpstr>Boater Education</vt:lpstr>
      <vt:lpstr>PWC Education</vt:lpstr>
      <vt:lpstr>Boat Registration</vt:lpstr>
      <vt:lpstr>PowerPoint Presentation</vt:lpstr>
      <vt:lpstr>Maximum Capacities</vt:lpstr>
      <vt:lpstr>Life Jackets</vt:lpstr>
      <vt:lpstr>   Water Skis &amp; Surfboards</vt:lpstr>
      <vt:lpstr>   Water Skis &amp; Surfboards</vt:lpstr>
      <vt:lpstr>  Operation Limits</vt:lpstr>
      <vt:lpstr>  Headway Speed</vt:lpstr>
      <vt:lpstr>  Headway Speed</vt:lpstr>
      <vt:lpstr>Signaling Devices</vt:lpstr>
      <vt:lpstr>PowerPoint Presentation</vt:lpstr>
      <vt:lpstr>PowerPoint Presentation</vt:lpstr>
      <vt:lpstr>Diving/Snorkeling Flags</vt:lpstr>
      <vt:lpstr>Oil/Fuel Spills</vt:lpstr>
      <vt:lpstr> Aquatic Invasive Species</vt:lpstr>
      <vt:lpstr>Boating Accident Reporting</vt:lpstr>
      <vt:lpstr>Boating Accident Reporting</vt:lpstr>
      <vt:lpstr>Massachusetts Contact</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One</dc:title>
  <dc:creator>Robin Freeman</dc:creator>
  <cp:lastModifiedBy>Greg Fonzeno</cp:lastModifiedBy>
  <cp:revision>98</cp:revision>
  <dcterms:created xsi:type="dcterms:W3CDTF">2005-09-26T18:22:38Z</dcterms:created>
  <dcterms:modified xsi:type="dcterms:W3CDTF">2021-10-26T15:09:51Z</dcterms:modified>
</cp:coreProperties>
</file>