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1"/>
  </p:notesMasterIdLst>
  <p:handoutMasterIdLst>
    <p:handoutMasterId r:id="rId32"/>
  </p:handoutMasterIdLst>
  <p:sldIdLst>
    <p:sldId id="258" r:id="rId2"/>
    <p:sldId id="288" r:id="rId3"/>
    <p:sldId id="314" r:id="rId4"/>
    <p:sldId id="326" r:id="rId5"/>
    <p:sldId id="320" r:id="rId6"/>
    <p:sldId id="289" r:id="rId7"/>
    <p:sldId id="292" r:id="rId8"/>
    <p:sldId id="329" r:id="rId9"/>
    <p:sldId id="330" r:id="rId10"/>
    <p:sldId id="310" r:id="rId11"/>
    <p:sldId id="293" r:id="rId12"/>
    <p:sldId id="294" r:id="rId13"/>
    <p:sldId id="342" r:id="rId14"/>
    <p:sldId id="295" r:id="rId15"/>
    <p:sldId id="344" r:id="rId16"/>
    <p:sldId id="343" r:id="rId17"/>
    <p:sldId id="331" r:id="rId18"/>
    <p:sldId id="332" r:id="rId19"/>
    <p:sldId id="338" r:id="rId20"/>
    <p:sldId id="339" r:id="rId21"/>
    <p:sldId id="346" r:id="rId22"/>
    <p:sldId id="308" r:id="rId23"/>
    <p:sldId id="336" r:id="rId24"/>
    <p:sldId id="347" r:id="rId25"/>
    <p:sldId id="303" r:id="rId26"/>
    <p:sldId id="345" r:id="rId27"/>
    <p:sldId id="302" r:id="rId28"/>
    <p:sldId id="304" r:id="rId29"/>
    <p:sldId id="286" r:id="rId30"/>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Times New Roman" charset="0"/>
        <a:cs typeface="Times New Roman" charset="0"/>
      </a:defRPr>
    </a:lvl1pPr>
    <a:lvl2pPr marL="457200" algn="l" rtl="0" fontAlgn="base">
      <a:spcBef>
        <a:spcPct val="0"/>
      </a:spcBef>
      <a:spcAft>
        <a:spcPct val="0"/>
      </a:spcAft>
      <a:defRPr sz="2400" kern="1200">
        <a:solidFill>
          <a:schemeClr val="tx1"/>
        </a:solidFill>
        <a:latin typeface="Times New Roman" charset="0"/>
        <a:ea typeface="Times New Roman" charset="0"/>
        <a:cs typeface="Times New Roman" charset="0"/>
      </a:defRPr>
    </a:lvl2pPr>
    <a:lvl3pPr marL="914400" algn="l" rtl="0" fontAlgn="base">
      <a:spcBef>
        <a:spcPct val="0"/>
      </a:spcBef>
      <a:spcAft>
        <a:spcPct val="0"/>
      </a:spcAft>
      <a:defRPr sz="2400" kern="1200">
        <a:solidFill>
          <a:schemeClr val="tx1"/>
        </a:solidFill>
        <a:latin typeface="Times New Roman" charset="0"/>
        <a:ea typeface="Times New Roman" charset="0"/>
        <a:cs typeface="Times New Roman" charset="0"/>
      </a:defRPr>
    </a:lvl3pPr>
    <a:lvl4pPr marL="1371600" algn="l" rtl="0" fontAlgn="base">
      <a:spcBef>
        <a:spcPct val="0"/>
      </a:spcBef>
      <a:spcAft>
        <a:spcPct val="0"/>
      </a:spcAft>
      <a:defRPr sz="2400" kern="1200">
        <a:solidFill>
          <a:schemeClr val="tx1"/>
        </a:solidFill>
        <a:latin typeface="Times New Roman" charset="0"/>
        <a:ea typeface="Times New Roman" charset="0"/>
        <a:cs typeface="Times New Roman" charset="0"/>
      </a:defRPr>
    </a:lvl4pPr>
    <a:lvl5pPr marL="1828800" algn="l" rtl="0" fontAlgn="base">
      <a:spcBef>
        <a:spcPct val="0"/>
      </a:spcBef>
      <a:spcAft>
        <a:spcPct val="0"/>
      </a:spcAft>
      <a:defRPr sz="2400" kern="1200">
        <a:solidFill>
          <a:schemeClr val="tx1"/>
        </a:solidFill>
        <a:latin typeface="Times New Roman" charset="0"/>
        <a:ea typeface="Times New Roman" charset="0"/>
        <a:cs typeface="Times New Roman" charset="0"/>
      </a:defRPr>
    </a:lvl5pPr>
    <a:lvl6pPr marL="2286000" algn="l" defTabSz="914400" rtl="0" eaLnBrk="1" latinLnBrk="0" hangingPunct="1">
      <a:defRPr sz="2400" kern="1200">
        <a:solidFill>
          <a:schemeClr val="tx1"/>
        </a:solidFill>
        <a:latin typeface="Times New Roman" charset="0"/>
        <a:ea typeface="Times New Roman" charset="0"/>
        <a:cs typeface="Times New Roman" charset="0"/>
      </a:defRPr>
    </a:lvl6pPr>
    <a:lvl7pPr marL="2743200" algn="l" defTabSz="914400" rtl="0" eaLnBrk="1" latinLnBrk="0" hangingPunct="1">
      <a:defRPr sz="2400" kern="1200">
        <a:solidFill>
          <a:schemeClr val="tx1"/>
        </a:solidFill>
        <a:latin typeface="Times New Roman" charset="0"/>
        <a:ea typeface="Times New Roman" charset="0"/>
        <a:cs typeface="Times New Roman" charset="0"/>
      </a:defRPr>
    </a:lvl7pPr>
    <a:lvl8pPr marL="3200400" algn="l" defTabSz="914400" rtl="0" eaLnBrk="1" latinLnBrk="0" hangingPunct="1">
      <a:defRPr sz="2400" kern="1200">
        <a:solidFill>
          <a:schemeClr val="tx1"/>
        </a:solidFill>
        <a:latin typeface="Times New Roman" charset="0"/>
        <a:ea typeface="Times New Roman" charset="0"/>
        <a:cs typeface="Times New Roman" charset="0"/>
      </a:defRPr>
    </a:lvl8pPr>
    <a:lvl9pPr marL="3657600" algn="l" defTabSz="914400" rtl="0" eaLnBrk="1" latinLnBrk="0" hangingPunct="1">
      <a:defRPr sz="2400" kern="1200">
        <a:solidFill>
          <a:schemeClr val="tx1"/>
        </a:solidFill>
        <a:latin typeface="Times New Roman" charset="0"/>
        <a:ea typeface="Times New Roman" charset="0"/>
        <a:cs typeface="Times New Roman"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275" autoAdjust="0"/>
    <p:restoredTop sz="83483" autoAdjust="0"/>
  </p:normalViewPr>
  <p:slideViewPr>
    <p:cSldViewPr>
      <p:cViewPr varScale="1">
        <p:scale>
          <a:sx n="78" d="100"/>
          <a:sy n="78" d="100"/>
        </p:scale>
        <p:origin x="1928" y="17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0D16F-7034-E649-8AE7-294678DAC61B}" type="datetimeFigureOut">
              <a:rPr lang="en-US" smtClean="0"/>
              <a:t>12/22/20</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0363E-9FDC-0045-A7E9-B5C9E72134BD}" type="slidenum">
              <a:rPr lang="en-US" smtClean="0"/>
              <a:t>‹#›</a:t>
            </a:fld>
            <a:endParaRPr lang="en-US" dirty="0"/>
          </a:p>
        </p:txBody>
      </p:sp>
    </p:spTree>
    <p:extLst>
      <p:ext uri="{BB962C8B-B14F-4D97-AF65-F5344CB8AC3E}">
        <p14:creationId xmlns:p14="http://schemas.microsoft.com/office/powerpoint/2010/main" val="9230360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x-none" dirty="0"/>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x-none" dirty="0"/>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x-none" dirty="0"/>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r">
              <a:defRPr sz="1200"/>
            </a:lvl1pPr>
          </a:lstStyle>
          <a:p>
            <a:fld id="{CB895E6D-782B-2C44-B6B7-9A23B8F0A431}" type="slidenum">
              <a:rPr lang="en-US" altLang="x-none"/>
              <a:pPr/>
              <a:t>‹#›</a:t>
            </a:fld>
            <a:endParaRPr lang="en-US" altLang="x-none" dirty="0"/>
          </a:p>
        </p:txBody>
      </p:sp>
    </p:spTree>
    <p:extLst>
      <p:ext uri="{BB962C8B-B14F-4D97-AF65-F5344CB8AC3E}">
        <p14:creationId xmlns:p14="http://schemas.microsoft.com/office/powerpoint/2010/main" val="3532888796"/>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Times New Roman" charset="0"/>
        <a:ea typeface="Times New Roman" charset="0"/>
        <a:cs typeface="Times New Roman" charset="0"/>
      </a:defRPr>
    </a:lvl1pPr>
    <a:lvl2pPr marL="457200" algn="l" rtl="0" fontAlgn="base">
      <a:spcBef>
        <a:spcPct val="30000"/>
      </a:spcBef>
      <a:spcAft>
        <a:spcPct val="0"/>
      </a:spcAft>
      <a:defRPr sz="1200" kern="1200">
        <a:solidFill>
          <a:schemeClr val="tx1"/>
        </a:solidFill>
        <a:latin typeface="Times New Roman" charset="0"/>
        <a:ea typeface="Times New Roman" charset="0"/>
        <a:cs typeface="Times New Roman" charset="0"/>
      </a:defRPr>
    </a:lvl2pPr>
    <a:lvl3pPr marL="914400" algn="l" rtl="0" fontAlgn="base">
      <a:spcBef>
        <a:spcPct val="30000"/>
      </a:spcBef>
      <a:spcAft>
        <a:spcPct val="0"/>
      </a:spcAft>
      <a:defRPr sz="1200" kern="1200">
        <a:solidFill>
          <a:schemeClr val="tx1"/>
        </a:solidFill>
        <a:latin typeface="Times New Roman" charset="0"/>
        <a:ea typeface="Times New Roman" charset="0"/>
        <a:cs typeface="Times New Roman" charset="0"/>
      </a:defRPr>
    </a:lvl3pPr>
    <a:lvl4pPr marL="1371600" algn="l" rtl="0" fontAlgn="base">
      <a:spcBef>
        <a:spcPct val="30000"/>
      </a:spcBef>
      <a:spcAft>
        <a:spcPct val="0"/>
      </a:spcAft>
      <a:defRPr sz="1200" kern="1200">
        <a:solidFill>
          <a:schemeClr val="tx1"/>
        </a:solidFill>
        <a:latin typeface="Times New Roman" charset="0"/>
        <a:ea typeface="Times New Roman" charset="0"/>
        <a:cs typeface="Times New Roman" charset="0"/>
      </a:defRPr>
    </a:lvl4pPr>
    <a:lvl5pPr marL="1828800" algn="l" rtl="0" fontAlgn="base">
      <a:spcBef>
        <a:spcPct val="30000"/>
      </a:spcBef>
      <a:spcAft>
        <a:spcPct val="0"/>
      </a:spcAft>
      <a:defRPr sz="1200" kern="1200">
        <a:solidFill>
          <a:schemeClr val="tx1"/>
        </a:solidFill>
        <a:latin typeface="Times New Roman" charset="0"/>
        <a:ea typeface="Times New Roman" charset="0"/>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a:t>
            </a:fld>
            <a:endParaRPr lang="en-US" altLang="x-none" dirty="0"/>
          </a:p>
        </p:txBody>
      </p:sp>
    </p:spTree>
    <p:extLst>
      <p:ext uri="{BB962C8B-B14F-4D97-AF65-F5344CB8AC3E}">
        <p14:creationId xmlns:p14="http://schemas.microsoft.com/office/powerpoint/2010/main" val="3335732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dirty="0">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10</a:t>
            </a:fld>
            <a:endParaRPr lang="en-US" altLang="x-none" dirty="0"/>
          </a:p>
        </p:txBody>
      </p:sp>
    </p:spTree>
    <p:extLst>
      <p:ext uri="{BB962C8B-B14F-4D97-AF65-F5344CB8AC3E}">
        <p14:creationId xmlns:p14="http://schemas.microsoft.com/office/powerpoint/2010/main" val="3278115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482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4AE0019A-3C69-49D3-835A-93B1E1B51A66}" type="slidenum">
              <a:rPr lang="en-US" altLang="en-US" sz="1300">
                <a:solidFill>
                  <a:schemeClr val="tx1"/>
                </a:solidFill>
                <a:latin typeface="Comic Sans MS" panose="030F0702030302020204" pitchFamily="66" charset="0"/>
              </a:rPr>
              <a:pPr/>
              <a:t>11</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260469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12</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13</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14</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15</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16</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17</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18</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19</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sz="1200" b="0" i="0" u="none" strike="noStrike" kern="1200" baseline="0" dirty="0">
              <a:solidFill>
                <a:schemeClr val="tx1"/>
              </a:solidFill>
              <a:latin typeface="Times New Roman" charset="0"/>
              <a:ea typeface="Times New Roman" charset="0"/>
              <a:cs typeface="Times New Roman" charset="0"/>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2</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76012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20</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21</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22</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8676768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23</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8676768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24</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8676768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FAE8C00-85E1-4A0B-A7DC-D8F296C97F74}" type="slidenum">
              <a:rPr lang="en-US" altLang="en-US" sz="1300">
                <a:solidFill>
                  <a:srgbClr val="000000"/>
                </a:solidFill>
                <a:latin typeface="Comic Sans MS" panose="030F0702030302020204" pitchFamily="66" charset="0"/>
              </a:rPr>
              <a:pPr/>
              <a:t>25</a:t>
            </a:fld>
            <a:endParaRPr lang="en-US" altLang="en-US" sz="1300" dirty="0">
              <a:solidFill>
                <a:srgbClr val="000000"/>
              </a:solidFill>
              <a:latin typeface="Comic Sans MS" panose="030F0702030302020204" pitchFamily="66"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endParaRPr lang="en-US" sz="1200" b="0" i="0" u="none" strike="noStrike" kern="1200" baseline="0" dirty="0">
              <a:solidFill>
                <a:schemeClr val="tx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407837447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FAE8C00-85E1-4A0B-A7DC-D8F296C97F74}" type="slidenum">
              <a:rPr lang="en-US" altLang="en-US" sz="1300">
                <a:solidFill>
                  <a:srgbClr val="000000"/>
                </a:solidFill>
                <a:latin typeface="Comic Sans MS" panose="030F0702030302020204" pitchFamily="66" charset="0"/>
              </a:rPr>
              <a:pPr/>
              <a:t>26</a:t>
            </a:fld>
            <a:endParaRPr lang="en-US" altLang="en-US" sz="1300" dirty="0">
              <a:solidFill>
                <a:srgbClr val="000000"/>
              </a:solidFill>
              <a:latin typeface="Comic Sans MS" panose="030F0702030302020204" pitchFamily="66"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endParaRPr lang="en-US" sz="1200" b="0" i="0" u="none" strike="noStrike" kern="1200" baseline="0" dirty="0">
              <a:solidFill>
                <a:schemeClr val="tx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407837447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endParaRPr lang="en-US" altLang="en-US" sz="1200" b="1" i="0" u="sng" strike="noStrike" kern="1200" baseline="0" dirty="0">
              <a:solidFill>
                <a:schemeClr val="tx1"/>
              </a:solidFill>
              <a:latin typeface="Times New Roman" panose="02020603050405020304" pitchFamily="18" charset="0"/>
              <a:cs typeface="Times New Roman" panose="02020603050405020304" pitchFamily="18" charset="0"/>
            </a:endParaRPr>
          </a:p>
        </p:txBody>
      </p:sp>
      <p:sp>
        <p:nvSpPr>
          <p:cNvPr id="4403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EFD45C5-DF16-4151-84E5-601346C1AB4F}" type="slidenum">
              <a:rPr lang="en-US" altLang="en-US" sz="1300">
                <a:solidFill>
                  <a:schemeClr val="tx1"/>
                </a:solidFill>
                <a:latin typeface="Comic Sans MS" panose="030F0702030302020204" pitchFamily="66" charset="0"/>
              </a:rPr>
              <a:pPr/>
              <a:t>27</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2295684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F8A7FA9A-6B80-4893-A29E-AAA8FD41974E}" type="slidenum">
              <a:rPr lang="en-US" altLang="en-US" sz="1300">
                <a:solidFill>
                  <a:schemeClr val="tx1"/>
                </a:solidFill>
                <a:latin typeface="Comic Sans MS" panose="030F0702030302020204" pitchFamily="66" charset="0"/>
              </a:rPr>
              <a:pPr/>
              <a:t>28</a:t>
            </a:fld>
            <a:endParaRPr lang="en-US" altLang="en-US" sz="1300" dirty="0">
              <a:solidFill>
                <a:schemeClr val="tx1"/>
              </a:solidFill>
              <a:latin typeface="Comic Sans MS" panose="030F0702030302020204" pitchFamily="66"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457200" y="4343400"/>
            <a:ext cx="5943600" cy="4343400"/>
          </a:xfrm>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type="none" w="med" len="lg"/>
              </a14:hiddenLine>
            </a:ext>
          </a:extLst>
        </p:spPr>
        <p:txBody>
          <a:bodyPr/>
          <a:lstStyle/>
          <a:p>
            <a:pPr marL="228600" indent="-228600" algn="ctr"/>
            <a:endParaRPr lang="en-US" altLang="en-US" b="1" dirty="0">
              <a:latin typeface="Arial" panose="020B0604020202020204" pitchFamily="34" charset="0"/>
            </a:endParaRPr>
          </a:p>
        </p:txBody>
      </p:sp>
    </p:spTree>
    <p:extLst>
      <p:ext uri="{BB962C8B-B14F-4D97-AF65-F5344CB8AC3E}">
        <p14:creationId xmlns:p14="http://schemas.microsoft.com/office/powerpoint/2010/main" val="5505385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sz="1200" b="1" i="0" u="none" strike="noStrike" kern="1200" baseline="0" dirty="0">
              <a:solidFill>
                <a:schemeClr val="tx1"/>
              </a:solidFill>
              <a:latin typeface="Times New Roman" charset="0"/>
              <a:ea typeface="Times New Roman" charset="0"/>
              <a:cs typeface="Times New Roman" charset="0"/>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3</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12394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sz="1200" b="1" i="0" u="none" strike="noStrike" kern="1200" baseline="0" dirty="0">
              <a:solidFill>
                <a:schemeClr val="tx1"/>
              </a:solidFill>
              <a:latin typeface="Times New Roman" charset="0"/>
              <a:ea typeface="Times New Roman" charset="0"/>
              <a:cs typeface="Times New Roman" charset="0"/>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4</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12394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pPr algn="l"/>
            <a:endParaRPr lang="en-US" sz="1200" b="0" i="0" u="none" strike="noStrike" baseline="0" dirty="0">
              <a:latin typeface="Univers"/>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5</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pPr algn="l"/>
            <a:endParaRPr lang="en-US" sz="1200" b="0" i="0" u="none" strike="noStrike" baseline="0" dirty="0">
              <a:latin typeface="Univers"/>
            </a:endParaRPr>
          </a:p>
        </p:txBody>
      </p:sp>
      <p:sp>
        <p:nvSpPr>
          <p:cNvPr id="30724"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6</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7</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8</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9</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pPr lvl="0"/>
            <a:r>
              <a:rPr lang="en-US" altLang="x-none" noProof="0" dirty="0"/>
              <a:t>Click to edit Master title style</a:t>
            </a:r>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x-none" noProof="0" dirty="0"/>
              <a:t>Click to edit Master subtitle style</a:t>
            </a:r>
          </a:p>
        </p:txBody>
      </p:sp>
      <p:sp>
        <p:nvSpPr>
          <p:cNvPr id="13316" name="Rectangle 4"/>
          <p:cNvSpPr>
            <a:spLocks noGrp="1" noChangeArrowheads="1"/>
          </p:cNvSpPr>
          <p:nvPr>
            <p:ph type="dt" sz="half" idx="2"/>
          </p:nvPr>
        </p:nvSpPr>
        <p:spPr>
          <a:xfrm>
            <a:off x="457200" y="6245225"/>
            <a:ext cx="2133600" cy="476250"/>
          </a:xfrm>
        </p:spPr>
        <p:txBody>
          <a:bodyPr/>
          <a:lstStyle>
            <a:lvl1pPr>
              <a:defRPr/>
            </a:lvl1pPr>
          </a:lstStyle>
          <a:p>
            <a:endParaRPr lang="en-US" altLang="x-none" dirty="0"/>
          </a:p>
        </p:txBody>
      </p:sp>
      <p:sp>
        <p:nvSpPr>
          <p:cNvPr id="13317" name="Rectangle 5"/>
          <p:cNvSpPr>
            <a:spLocks noGrp="1" noChangeArrowheads="1"/>
          </p:cNvSpPr>
          <p:nvPr>
            <p:ph type="ftr" sz="quarter" idx="3"/>
          </p:nvPr>
        </p:nvSpPr>
        <p:spPr>
          <a:xfrm>
            <a:off x="3124200" y="6245225"/>
            <a:ext cx="2895600" cy="476250"/>
          </a:xfrm>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pic>
        <p:nvPicPr>
          <p:cNvPr id="13319" name="Picture 7" descr="01 aux logo 3d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xmlns="">
                <a:solidFill>
                  <a:srgbClr val="FFFFFF"/>
                </a:solidFill>
              </a14:hiddenFill>
            </a:ext>
          </a:extLst>
        </p:spPr>
      </p:pic>
      <p:pic>
        <p:nvPicPr>
          <p:cNvPr id="13320" name="Picture 8" descr="homeland logo tippe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xmlns="">
                <a:solidFill>
                  <a:srgbClr val="FFFFFF"/>
                </a:solidFill>
              </a14:hiddenFill>
            </a:ext>
          </a:extLst>
        </p:spPr>
      </p:pic>
      <p:sp>
        <p:nvSpPr>
          <p:cNvPr id="13318" name="Rectangle 6"/>
          <p:cNvSpPr>
            <a:spLocks noGrp="1" noChangeArrowheads="1"/>
          </p:cNvSpPr>
          <p:nvPr>
            <p:ph type="sldNum" sz="quarter" idx="4"/>
          </p:nvPr>
        </p:nvSpPr>
        <p:spPr>
          <a:xfrm>
            <a:off x="6553200" y="6245225"/>
            <a:ext cx="2133600" cy="476250"/>
          </a:xfrm>
        </p:spPr>
        <p:txBody>
          <a:bodyPr/>
          <a:lstStyle>
            <a:lvl1pPr>
              <a:defRPr>
                <a:latin typeface="+mn-lt"/>
              </a:defRPr>
            </a:lvl1pPr>
          </a:lstStyle>
          <a:p>
            <a:fld id="{3AB44274-9821-764F-89F9-B72DA793002B}" type="slidenum">
              <a:rPr lang="en-US" altLang="x-none" smtClean="0"/>
              <a:pPr/>
              <a:t>‹#›</a:t>
            </a:fld>
            <a:endParaRPr lang="en-US" alt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0BAB174-689A-4046-AE18-517C5A349936}" type="slidenum">
              <a:rPr lang="en-US" altLang="x-none"/>
              <a:pPr/>
              <a:t>‹#›</a:t>
            </a:fld>
            <a:endParaRPr lang="en-US" altLang="x-none" dirty="0"/>
          </a:p>
        </p:txBody>
      </p:sp>
    </p:spTree>
    <p:extLst>
      <p:ext uri="{BB962C8B-B14F-4D97-AF65-F5344CB8AC3E}">
        <p14:creationId xmlns:p14="http://schemas.microsoft.com/office/powerpoint/2010/main" val="2144560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702FD07-C5E8-5F4C-A95A-DD88D00DA9A6}" type="slidenum">
              <a:rPr lang="en-US" altLang="x-none"/>
              <a:pPr/>
              <a:t>‹#›</a:t>
            </a:fld>
            <a:endParaRPr lang="en-US" altLang="x-none" dirty="0"/>
          </a:p>
        </p:txBody>
      </p:sp>
    </p:spTree>
    <p:extLst>
      <p:ext uri="{BB962C8B-B14F-4D97-AF65-F5344CB8AC3E}">
        <p14:creationId xmlns:p14="http://schemas.microsoft.com/office/powerpoint/2010/main" val="2637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858000" cy="1143000"/>
          </a:xfrm>
        </p:spPr>
        <p:txBody>
          <a:bodyPr/>
          <a:lstStyle/>
          <a:p>
            <a:r>
              <a:rPr lang="en-US"/>
              <a:t>Click to edit Master title style</a:t>
            </a:r>
          </a:p>
        </p:txBody>
      </p:sp>
      <p:sp>
        <p:nvSpPr>
          <p:cNvPr id="3" name="Text Placeholder 2"/>
          <p:cNvSpPr>
            <a:spLocks noGrp="1"/>
          </p:cNvSpPr>
          <p:nvPr>
            <p:ph type="body" sz="half" idx="1"/>
          </p:nvPr>
        </p:nvSpPr>
        <p:spPr>
          <a:xfrm>
            <a:off x="9906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89E1254E-7C07-4248-8223-2A9701AF0008}" type="slidenum">
              <a:rPr lang="en-US" altLang="en-US"/>
              <a:pPr/>
              <a:t>‹#›</a:t>
            </a:fld>
            <a:endParaRPr lang="en-US" altLang="en-US" dirty="0"/>
          </a:p>
        </p:txBody>
      </p:sp>
    </p:spTree>
    <p:extLst>
      <p:ext uri="{BB962C8B-B14F-4D97-AF65-F5344CB8AC3E}">
        <p14:creationId xmlns:p14="http://schemas.microsoft.com/office/powerpoint/2010/main" val="180808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6BA64208-401D-364A-B2D4-877A89510A5A}" type="slidenum">
              <a:rPr lang="en-US" altLang="x-none" smtClean="0"/>
              <a:pPr/>
              <a:t>‹#›</a:t>
            </a:fld>
            <a:endParaRPr lang="en-US" altLang="x-none" dirty="0"/>
          </a:p>
        </p:txBody>
      </p:sp>
    </p:spTree>
    <p:extLst>
      <p:ext uri="{BB962C8B-B14F-4D97-AF65-F5344CB8AC3E}">
        <p14:creationId xmlns:p14="http://schemas.microsoft.com/office/powerpoint/2010/main" val="129700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5EA8B729-E4BE-D141-A1D2-DFF5A60581D7}" type="slidenum">
              <a:rPr lang="en-US" altLang="x-none"/>
              <a:pPr/>
              <a:t>‹#›</a:t>
            </a:fld>
            <a:endParaRPr lang="en-US" altLang="x-none" dirty="0"/>
          </a:p>
        </p:txBody>
      </p:sp>
    </p:spTree>
    <p:extLst>
      <p:ext uri="{BB962C8B-B14F-4D97-AF65-F5344CB8AC3E}">
        <p14:creationId xmlns:p14="http://schemas.microsoft.com/office/powerpoint/2010/main" val="18185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x-none" dirty="0"/>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17168CF0-F309-FC48-8545-88FAF9924F06}" type="slidenum">
              <a:rPr lang="en-US" altLang="x-none"/>
              <a:pPr/>
              <a:t>‹#›</a:t>
            </a:fld>
            <a:endParaRPr lang="en-US" altLang="x-none" dirty="0"/>
          </a:p>
        </p:txBody>
      </p:sp>
    </p:spTree>
    <p:extLst>
      <p:ext uri="{BB962C8B-B14F-4D97-AF65-F5344CB8AC3E}">
        <p14:creationId xmlns:p14="http://schemas.microsoft.com/office/powerpoint/2010/main" val="176598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x-none" dirty="0"/>
          </a:p>
        </p:txBody>
      </p:sp>
      <p:sp>
        <p:nvSpPr>
          <p:cNvPr id="8" name="Footer Placeholder 7"/>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9" name="Slide Number Placeholder 8"/>
          <p:cNvSpPr>
            <a:spLocks noGrp="1"/>
          </p:cNvSpPr>
          <p:nvPr>
            <p:ph type="sldNum" sz="quarter" idx="12"/>
          </p:nvPr>
        </p:nvSpPr>
        <p:spPr/>
        <p:txBody>
          <a:bodyPr/>
          <a:lstStyle>
            <a:lvl1pPr>
              <a:defRPr/>
            </a:lvl1pPr>
          </a:lstStyle>
          <a:p>
            <a:fld id="{471AC600-7331-D748-B5AE-8C9428BAFA9A}" type="slidenum">
              <a:rPr lang="en-US" altLang="x-none"/>
              <a:pPr/>
              <a:t>‹#›</a:t>
            </a:fld>
            <a:endParaRPr lang="en-US" altLang="x-none" dirty="0"/>
          </a:p>
        </p:txBody>
      </p:sp>
    </p:spTree>
    <p:extLst>
      <p:ext uri="{BB962C8B-B14F-4D97-AF65-F5344CB8AC3E}">
        <p14:creationId xmlns:p14="http://schemas.microsoft.com/office/powerpoint/2010/main" val="57504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BS_BS&amp;S with State Footn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x-none" dirty="0"/>
          </a:p>
        </p:txBody>
      </p:sp>
      <p:sp>
        <p:nvSpPr>
          <p:cNvPr id="4" name="Footer Placeholder 3"/>
          <p:cNvSpPr>
            <a:spLocks noGrp="1"/>
          </p:cNvSpPr>
          <p:nvPr>
            <p:ph type="ftr" sz="quarter" idx="11"/>
          </p:nvPr>
        </p:nvSpPr>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lvl1pPr>
              <a:defRPr/>
            </a:lvl1pPr>
          </a:lstStyle>
          <a:p>
            <a:r>
              <a:rPr lang="en-US" altLang="x-none" dirty="0"/>
              <a:t>n</a:t>
            </a:r>
          </a:p>
        </p:txBody>
      </p:sp>
    </p:spTree>
    <p:extLst>
      <p:ext uri="{BB962C8B-B14F-4D97-AF65-F5344CB8AC3E}">
        <p14:creationId xmlns:p14="http://schemas.microsoft.com/office/powerpoint/2010/main" val="117335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x-none" dirty="0"/>
          </a:p>
        </p:txBody>
      </p:sp>
      <p:sp>
        <p:nvSpPr>
          <p:cNvPr id="3" name="Footer Placeholder 2"/>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4" name="Slide Number Placeholder 3"/>
          <p:cNvSpPr>
            <a:spLocks noGrp="1"/>
          </p:cNvSpPr>
          <p:nvPr>
            <p:ph type="sldNum" sz="quarter" idx="12"/>
          </p:nvPr>
        </p:nvSpPr>
        <p:spPr/>
        <p:txBody>
          <a:bodyPr/>
          <a:lstStyle>
            <a:lvl1pPr>
              <a:defRPr/>
            </a:lvl1pPr>
          </a:lstStyle>
          <a:p>
            <a:fld id="{0350690B-5A03-CD40-95EE-B129E0CD17FC}" type="slidenum">
              <a:rPr lang="en-US" altLang="x-none"/>
              <a:pPr/>
              <a:t>‹#›</a:t>
            </a:fld>
            <a:endParaRPr lang="en-US" altLang="x-none" dirty="0"/>
          </a:p>
        </p:txBody>
      </p:sp>
    </p:spTree>
    <p:extLst>
      <p:ext uri="{BB962C8B-B14F-4D97-AF65-F5344CB8AC3E}">
        <p14:creationId xmlns:p14="http://schemas.microsoft.com/office/powerpoint/2010/main" val="2924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dirty="0"/>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8884FF51-5B0E-694B-9B6D-66820A180EAE}" type="slidenum">
              <a:rPr lang="en-US" altLang="x-none"/>
              <a:pPr/>
              <a:t>‹#›</a:t>
            </a:fld>
            <a:endParaRPr lang="en-US" altLang="x-none" dirty="0"/>
          </a:p>
        </p:txBody>
      </p:sp>
    </p:spTree>
    <p:extLst>
      <p:ext uri="{BB962C8B-B14F-4D97-AF65-F5344CB8AC3E}">
        <p14:creationId xmlns:p14="http://schemas.microsoft.com/office/powerpoint/2010/main" val="1763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dirty="0"/>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48346896-7773-694F-BADD-9C41D048F41D}" type="slidenum">
              <a:rPr lang="en-US" altLang="x-none"/>
              <a:pPr/>
              <a:t>‹#›</a:t>
            </a:fld>
            <a:endParaRPr lang="en-US" altLang="x-none" dirty="0"/>
          </a:p>
        </p:txBody>
      </p:sp>
    </p:spTree>
    <p:extLst>
      <p:ext uri="{BB962C8B-B14F-4D97-AF65-F5344CB8AC3E}">
        <p14:creationId xmlns:p14="http://schemas.microsoft.com/office/powerpoint/2010/main" val="41641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x-none" dirty="0"/>
              <a:t>Click to edit Master text styles</a:t>
            </a:r>
          </a:p>
          <a:p>
            <a:pPr lvl="1"/>
            <a:r>
              <a:rPr lang="en-US" altLang="x-none" dirty="0"/>
              <a:t>Second level</a:t>
            </a:r>
          </a:p>
          <a:p>
            <a:pPr lvl="2"/>
            <a:r>
              <a:rPr lang="en-US" altLang="x-none" dirty="0"/>
              <a:t>Third level</a:t>
            </a:r>
          </a:p>
          <a:p>
            <a:pPr lvl="3"/>
            <a:r>
              <a:rPr lang="en-US" altLang="x-none" dirty="0"/>
              <a:t>Fourth level</a:t>
            </a:r>
          </a:p>
          <a:p>
            <a:pPr lvl="4"/>
            <a:r>
              <a:rPr lang="en-US" altLang="x-non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x-none"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imes New Roman" panose="02020603050405020304" pitchFamily="18" charset="0"/>
                <a:cs typeface="Times New Roman" panose="02020603050405020304" pitchFamily="18" charset="0"/>
              </a:defRPr>
            </a:lvl1pPr>
          </a:lstStyle>
          <a:p>
            <a:r>
              <a:rPr lang="en-US" altLang="x-none"/>
              <a:t>Copyright 2021 Coast Guard Auxiliary Association</a:t>
            </a:r>
            <a:endParaRPr lang="en-US" altLang="x-none" dirty="0"/>
          </a:p>
        </p:txBody>
      </p:sp>
      <p:pic>
        <p:nvPicPr>
          <p:cNvPr id="1031" name="Picture 7" descr="01 aux logo 3d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xmlns="">
                <a:solidFill>
                  <a:srgbClr val="FFFFFF"/>
                </a:solidFill>
              </a14:hiddenFill>
            </a:ext>
          </a:extLst>
        </p:spPr>
      </p:pic>
      <p:pic>
        <p:nvPicPr>
          <p:cNvPr id="1032" name="Picture 8" descr="homeland logo tipped cop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xmlns="">
                <a:solidFill>
                  <a:srgbClr val="FFFFFF"/>
                </a:solidFill>
              </a14:hiddenFill>
            </a:ext>
          </a:extLst>
        </p:spPr>
      </p:pic>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63946F61-6890-A74F-AD17-4FE626A0BA77}" type="slidenum">
              <a:rPr lang="en-US" altLang="x-none" smtClean="0"/>
              <a:pPr/>
              <a:t>‹#›</a:t>
            </a:fld>
            <a:endParaRPr lang="en-US" altLang="x-non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p:titleStyle>
    <p:bodyStyle>
      <a:lvl1pPr marL="342900" indent="-342900" algn="l" rtl="0" fontAlgn="base">
        <a:spcBef>
          <a:spcPct val="20000"/>
        </a:spcBef>
        <a:spcAft>
          <a:spcPct val="0"/>
        </a:spcAft>
        <a:buChar char="•"/>
        <a:defRPr sz="3200" kern="1200">
          <a:solidFill>
            <a:schemeClr val="bg1"/>
          </a:solidFill>
          <a:latin typeface="+mn-lt"/>
          <a:ea typeface="+mn-ea"/>
          <a:cs typeface="+mn-cs"/>
        </a:defRPr>
      </a:lvl1pPr>
      <a:lvl2pPr marL="742950" indent="-285750" algn="l" rtl="0" fontAlgn="base">
        <a:spcBef>
          <a:spcPct val="20000"/>
        </a:spcBef>
        <a:spcAft>
          <a:spcPct val="0"/>
        </a:spcAft>
        <a:buChar char="–"/>
        <a:defRPr sz="2800" kern="1200">
          <a:solidFill>
            <a:schemeClr val="bg1"/>
          </a:solidFill>
          <a:latin typeface="+mn-lt"/>
          <a:ea typeface="+mn-ea"/>
          <a:cs typeface="+mn-cs"/>
        </a:defRPr>
      </a:lvl2pPr>
      <a:lvl3pPr marL="1143000" indent="-228600" algn="l" rtl="0" fontAlgn="base">
        <a:spcBef>
          <a:spcPct val="20000"/>
        </a:spcBef>
        <a:spcAft>
          <a:spcPct val="0"/>
        </a:spcAft>
        <a:buChar char="•"/>
        <a:defRPr sz="2400" kern="1200">
          <a:solidFill>
            <a:schemeClr val="bg1"/>
          </a:solidFill>
          <a:latin typeface="+mn-lt"/>
          <a:ea typeface="+mn-ea"/>
          <a:cs typeface="+mn-cs"/>
        </a:defRPr>
      </a:lvl3pPr>
      <a:lvl4pPr marL="1600200" indent="-228600" algn="l" rtl="0" fontAlgn="base">
        <a:spcBef>
          <a:spcPct val="20000"/>
        </a:spcBef>
        <a:spcAft>
          <a:spcPct val="0"/>
        </a:spcAft>
        <a:buChar char="–"/>
        <a:defRPr sz="2000" kern="1200">
          <a:solidFill>
            <a:schemeClr val="bg1"/>
          </a:solidFill>
          <a:latin typeface="+mn-lt"/>
          <a:ea typeface="+mn-ea"/>
          <a:cs typeface="+mn-cs"/>
        </a:defRPr>
      </a:lvl4pPr>
      <a:lvl5pPr marL="2057400" indent="-228600" algn="l" rtl="0" fontAlgn="base">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fw.ky.gov/Boat/Documents/boatingaccidentreport2012.pdf#page=2"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fw.ky.gov/Boat/Documents/boatingaccidentreport2012.pdf#page=2"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fw.ky.gov/Boat/Documents/boatingaccidentreport2012.pdf#page=2"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4"/>
          </p:nvPr>
        </p:nvSpPr>
        <p:spPr>
          <a:xfrm>
            <a:off x="6324600" y="6245225"/>
            <a:ext cx="2133600" cy="476250"/>
          </a:xfrm>
        </p:spPr>
        <p:txBody>
          <a:bodyPr/>
          <a:lstStyle/>
          <a:p>
            <a:fld id="{0F131524-BCAE-C843-9DA6-2B19D3D6DEDE}" type="slidenum">
              <a:rPr lang="en-US" altLang="x-none"/>
              <a:pPr/>
              <a:t>1</a:t>
            </a:fld>
            <a:endParaRPr lang="en-US" altLang="x-none" dirty="0"/>
          </a:p>
        </p:txBody>
      </p:sp>
      <p:sp>
        <p:nvSpPr>
          <p:cNvPr id="14340" name="Rectangle 4"/>
          <p:cNvSpPr>
            <a:spLocks noGrp="1" noChangeArrowheads="1"/>
          </p:cNvSpPr>
          <p:nvPr>
            <p:ph type="ctrTitle"/>
          </p:nvPr>
        </p:nvSpPr>
        <p:spPr>
          <a:xfrm>
            <a:off x="990600" y="1295400"/>
            <a:ext cx="7772400" cy="1470025"/>
          </a:xfrm>
        </p:spPr>
        <p:txBody>
          <a:bodyPr/>
          <a:lstStyle/>
          <a:p>
            <a:r>
              <a:rPr lang="en-US" altLang="x-none" dirty="0"/>
              <a:t>Arizona</a:t>
            </a:r>
            <a:br>
              <a:rPr lang="en-US" altLang="x-none" dirty="0"/>
            </a:br>
            <a:r>
              <a:rPr lang="en-US" altLang="x-none" dirty="0"/>
              <a:t> Supplement</a:t>
            </a:r>
            <a:endParaRPr lang="x-none" altLang="x-none" dirty="0"/>
          </a:p>
        </p:txBody>
      </p:sp>
      <p:sp>
        <p:nvSpPr>
          <p:cNvPr id="14341" name="Rectangle 5"/>
          <p:cNvSpPr>
            <a:spLocks noGrp="1" noChangeArrowheads="1"/>
          </p:cNvSpPr>
          <p:nvPr>
            <p:ph type="subTitle" idx="1"/>
          </p:nvPr>
        </p:nvSpPr>
        <p:spPr>
          <a:xfrm>
            <a:off x="1600200" y="3505200"/>
            <a:ext cx="6400800" cy="1752600"/>
          </a:xfrm>
        </p:spPr>
        <p:txBody>
          <a:bodyPr/>
          <a:lstStyle/>
          <a:p>
            <a:r>
              <a:rPr lang="en-US" altLang="x-none" dirty="0"/>
              <a:t>For use with </a:t>
            </a:r>
            <a:r>
              <a:rPr lang="en-US" altLang="x-none" i="1" dirty="0"/>
              <a:t>Boat America</a:t>
            </a:r>
            <a:r>
              <a:rPr lang="en-US" altLang="x-none" dirty="0"/>
              <a:t> and </a:t>
            </a:r>
            <a:r>
              <a:rPr lang="en-US" altLang="x-none" i="1" dirty="0"/>
              <a:t>Boating Skills &amp; Seamanship</a:t>
            </a:r>
            <a:endParaRPr lang="x-none" altLang="x-none" i="1" dirty="0"/>
          </a:p>
        </p:txBody>
      </p:sp>
      <p:sp>
        <p:nvSpPr>
          <p:cNvPr id="2" name="Footer Placeholder 1">
            <a:extLst>
              <a:ext uri="{FF2B5EF4-FFF2-40B4-BE49-F238E27FC236}">
                <a16:creationId xmlns:a16="http://schemas.microsoft.com/office/drawing/2014/main" id="{5D9419E6-C4F1-44E8-9712-63EDA97A03B2}"/>
              </a:ext>
            </a:extLst>
          </p:cNvPr>
          <p:cNvSpPr>
            <a:spLocks noGrp="1"/>
          </p:cNvSpPr>
          <p:nvPr>
            <p:ph type="ftr" sz="quarter" idx="3"/>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BA64208-401D-364A-B2D4-877A89510A5A}" type="slidenum">
              <a:rPr lang="en-US" altLang="x-none" smtClean="0"/>
              <a:pPr/>
              <a:t>10</a:t>
            </a:fld>
            <a:endParaRPr lang="en-US" altLang="x-none" dirty="0"/>
          </a:p>
        </p:txBody>
      </p:sp>
      <p:sp>
        <p:nvSpPr>
          <p:cNvPr id="6" name="Rectangle 2"/>
          <p:cNvSpPr txBox="1">
            <a:spLocks noChangeArrowheads="1"/>
          </p:cNvSpPr>
          <p:nvPr/>
        </p:nvSpPr>
        <p:spPr bwMode="auto">
          <a:xfrm>
            <a:off x="1143000" y="106363"/>
            <a:ext cx="7696200" cy="1055687"/>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a:lstStyle>
          <a:p>
            <a:pPr>
              <a:defRPr/>
            </a:pPr>
            <a:r>
              <a:rPr lang="en-US" sz="4000" b="1" dirty="0"/>
              <a:t>Correct Display of Numbers</a:t>
            </a:r>
          </a:p>
        </p:txBody>
      </p:sp>
      <p:sp>
        <p:nvSpPr>
          <p:cNvPr id="7"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2" name="Text Box 7"/>
          <p:cNvSpPr txBox="1">
            <a:spLocks noChangeArrowheads="1"/>
          </p:cNvSpPr>
          <p:nvPr/>
        </p:nvSpPr>
        <p:spPr bwMode="auto">
          <a:xfrm>
            <a:off x="2858235" y="1286329"/>
            <a:ext cx="29718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3’’  High</a:t>
            </a:r>
          </a:p>
          <a:p>
            <a:pPr algn="ctr" eaLnBrk="1" hangingPunct="1"/>
            <a:r>
              <a:rPr lang="en-US" dirty="0">
                <a:solidFill>
                  <a:schemeClr val="bg1"/>
                </a:solidFill>
                <a:latin typeface="+mn-lt"/>
              </a:rPr>
              <a:t>Contrasting colors</a:t>
            </a:r>
          </a:p>
        </p:txBody>
      </p:sp>
      <p:sp>
        <p:nvSpPr>
          <p:cNvPr id="73" name="Text Box 8"/>
          <p:cNvSpPr txBox="1">
            <a:spLocks noChangeArrowheads="1"/>
          </p:cNvSpPr>
          <p:nvPr/>
        </p:nvSpPr>
        <p:spPr bwMode="auto">
          <a:xfrm>
            <a:off x="1828800" y="5562600"/>
            <a:ext cx="59436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Decal within 3 inches of AZ Number</a:t>
            </a:r>
          </a:p>
          <a:p>
            <a:pPr algn="ctr" eaLnBrk="1" hangingPunct="1"/>
            <a:r>
              <a:rPr lang="en-US" dirty="0">
                <a:solidFill>
                  <a:schemeClr val="bg1"/>
                </a:solidFill>
                <a:latin typeface="+mn-lt"/>
              </a:rPr>
              <a:t>and placed in front of the number.</a:t>
            </a:r>
          </a:p>
        </p:txBody>
      </p:sp>
      <p:cxnSp>
        <p:nvCxnSpPr>
          <p:cNvPr id="74" name="Straight Connector 73"/>
          <p:cNvCxnSpPr/>
          <p:nvPr/>
        </p:nvCxnSpPr>
        <p:spPr bwMode="auto">
          <a:xfrm flipH="1" flipV="1">
            <a:off x="1447801" y="4038601"/>
            <a:ext cx="1523999" cy="1676399"/>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5" name="Straight Connector 74"/>
          <p:cNvCxnSpPr/>
          <p:nvPr/>
        </p:nvCxnSpPr>
        <p:spPr bwMode="auto">
          <a:xfrm>
            <a:off x="5791200" y="2027921"/>
            <a:ext cx="517226" cy="12972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9" name="Straight Connector 78"/>
          <p:cNvCxnSpPr/>
          <p:nvPr/>
        </p:nvCxnSpPr>
        <p:spPr>
          <a:xfrm>
            <a:off x="843079" y="3295779"/>
            <a:ext cx="3581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991100" y="3276557"/>
            <a:ext cx="3848100" cy="41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143000" y="4800600"/>
            <a:ext cx="24808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69647" y="3156759"/>
            <a:ext cx="844744" cy="1780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607165" y="3169377"/>
            <a:ext cx="901811" cy="16312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5814391" y="4958016"/>
            <a:ext cx="3048000" cy="74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676400" y="3429000"/>
            <a:ext cx="2286000" cy="461665"/>
          </a:xfrm>
          <a:prstGeom prst="rect">
            <a:avLst/>
          </a:prstGeom>
          <a:noFill/>
        </p:spPr>
        <p:txBody>
          <a:bodyPr wrap="square" rtlCol="0">
            <a:spAutoFit/>
          </a:bodyPr>
          <a:lstStyle/>
          <a:p>
            <a:r>
              <a:rPr lang="en-US" dirty="0">
                <a:solidFill>
                  <a:schemeClr val="bg1"/>
                </a:solidFill>
                <a:latin typeface="+mj-lt"/>
              </a:rPr>
              <a:t>AZ 2345 AB</a:t>
            </a:r>
          </a:p>
        </p:txBody>
      </p:sp>
      <p:sp>
        <p:nvSpPr>
          <p:cNvPr id="97" name="TextBox 96"/>
          <p:cNvSpPr txBox="1"/>
          <p:nvPr/>
        </p:nvSpPr>
        <p:spPr>
          <a:xfrm>
            <a:off x="6400800" y="3505200"/>
            <a:ext cx="2286000" cy="461665"/>
          </a:xfrm>
          <a:prstGeom prst="rect">
            <a:avLst/>
          </a:prstGeom>
          <a:noFill/>
        </p:spPr>
        <p:txBody>
          <a:bodyPr wrap="square" rtlCol="0">
            <a:spAutoFit/>
          </a:bodyPr>
          <a:lstStyle/>
          <a:p>
            <a:r>
              <a:rPr lang="en-US" dirty="0">
                <a:solidFill>
                  <a:schemeClr val="bg1"/>
                </a:solidFill>
                <a:latin typeface="+mj-lt"/>
              </a:rPr>
              <a:t>AZ 2345 AB</a:t>
            </a:r>
          </a:p>
        </p:txBody>
      </p:sp>
      <p:cxnSp>
        <p:nvCxnSpPr>
          <p:cNvPr id="101" name="Straight Connector 100"/>
          <p:cNvCxnSpPr/>
          <p:nvPr/>
        </p:nvCxnSpPr>
        <p:spPr bwMode="auto">
          <a:xfrm flipH="1">
            <a:off x="2064257" y="2141490"/>
            <a:ext cx="777943" cy="109508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104" name="Rectangle 103"/>
          <p:cNvSpPr/>
          <p:nvPr/>
        </p:nvSpPr>
        <p:spPr>
          <a:xfrm>
            <a:off x="990600" y="3505200"/>
            <a:ext cx="381000" cy="3669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5638800" y="358140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0" name="Straight Connector 109"/>
          <p:cNvCxnSpPr/>
          <p:nvPr/>
        </p:nvCxnSpPr>
        <p:spPr bwMode="auto">
          <a:xfrm flipH="1" flipV="1">
            <a:off x="5943600" y="4191000"/>
            <a:ext cx="762001" cy="1371600"/>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114" name="Straight Connector 113"/>
          <p:cNvCxnSpPr/>
          <p:nvPr/>
        </p:nvCxnSpPr>
        <p:spPr>
          <a:xfrm>
            <a:off x="819985" y="3133446"/>
            <a:ext cx="36917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4953000" y="3106929"/>
            <a:ext cx="3909391" cy="466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7286261" y="5050866"/>
            <a:ext cx="1883074" cy="461665"/>
          </a:xfrm>
          <a:prstGeom prst="rect">
            <a:avLst/>
          </a:prstGeom>
          <a:noFill/>
        </p:spPr>
        <p:txBody>
          <a:bodyPr wrap="square" rtlCol="0">
            <a:spAutoFit/>
          </a:bodyPr>
          <a:lstStyle/>
          <a:p>
            <a:r>
              <a:rPr lang="en-US" dirty="0">
                <a:solidFill>
                  <a:schemeClr val="bg1"/>
                </a:solidFill>
                <a:latin typeface="+mj-lt"/>
              </a:rPr>
              <a:t>Port Side</a:t>
            </a:r>
          </a:p>
        </p:txBody>
      </p:sp>
      <p:sp>
        <p:nvSpPr>
          <p:cNvPr id="126" name="TextBox 125"/>
          <p:cNvSpPr txBox="1"/>
          <p:nvPr/>
        </p:nvSpPr>
        <p:spPr>
          <a:xfrm>
            <a:off x="1143000" y="4936984"/>
            <a:ext cx="2848302" cy="461665"/>
          </a:xfrm>
          <a:prstGeom prst="rect">
            <a:avLst/>
          </a:prstGeom>
          <a:noFill/>
        </p:spPr>
        <p:txBody>
          <a:bodyPr wrap="square" rtlCol="0">
            <a:spAutoFit/>
          </a:bodyPr>
          <a:lstStyle/>
          <a:p>
            <a:r>
              <a:rPr lang="en-US" dirty="0">
                <a:solidFill>
                  <a:schemeClr val="bg1"/>
                </a:solidFill>
                <a:latin typeface="+mj-lt"/>
              </a:rPr>
              <a:t>Starboard Side</a:t>
            </a:r>
          </a:p>
        </p:txBody>
      </p:sp>
      <p:sp>
        <p:nvSpPr>
          <p:cNvPr id="2" name="Footer Placeholder 1">
            <a:extLst>
              <a:ext uri="{FF2B5EF4-FFF2-40B4-BE49-F238E27FC236}">
                <a16:creationId xmlns:a16="http://schemas.microsoft.com/office/drawing/2014/main" id="{2B68AC38-3129-47CD-9BDA-D1FF815E3D93}"/>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452242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4575" y="65088"/>
            <a:ext cx="7696200" cy="1055687"/>
          </a:xfrm>
        </p:spPr>
        <p:txBody>
          <a:bodyPr/>
          <a:lstStyle/>
          <a:p>
            <a:pPr eaLnBrk="1" hangingPunct="1"/>
            <a:r>
              <a:rPr lang="en-US" altLang="en-US" sz="4000" b="1" dirty="0"/>
              <a:t>Maximum Capacities</a:t>
            </a:r>
          </a:p>
        </p:txBody>
      </p:sp>
      <p:pic>
        <p:nvPicPr>
          <p:cNvPr id="11267" name="Picture 4" descr="23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2260600"/>
            <a:ext cx="3886200" cy="2921000"/>
          </a:xfrm>
        </p:spPr>
      </p:pic>
      <p:sp>
        <p:nvSpPr>
          <p:cNvPr id="11269" name="Slide Number Placeholder 2"/>
          <p:cNvSpPr txBox="1">
            <a:spLocks noGrp="1"/>
          </p:cNvSpPr>
          <p:nvPr/>
        </p:nvSpPr>
        <p:spPr bwMode="auto">
          <a:xfrm>
            <a:off x="6553200" y="6400800"/>
            <a:ext cx="1905000" cy="457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r" eaLnBrk="1" hangingPunct="1">
              <a:spcBef>
                <a:spcPct val="0"/>
              </a:spcBef>
            </a:pPr>
            <a:fld id="{B8D0935A-96CA-4272-B106-5BA778FBCA1F}" type="slidenum">
              <a:rPr lang="en-US" altLang="en-US" sz="1400" b="0">
                <a:solidFill>
                  <a:srgbClr val="FFFF99"/>
                </a:solidFill>
                <a:latin typeface="Times New Roman" panose="02020603050405020304" pitchFamily="18" charset="0"/>
                <a:cs typeface="Arial" panose="020B0604020202020204" pitchFamily="34" charset="0"/>
              </a:rPr>
              <a:pPr algn="r" eaLnBrk="1" hangingPunct="1">
                <a:spcBef>
                  <a:spcPct val="0"/>
                </a:spcBef>
              </a:pPr>
              <a:t>11</a:t>
            </a:fld>
            <a:endParaRPr lang="en-US" altLang="en-US" sz="1400" b="0" dirty="0">
              <a:solidFill>
                <a:srgbClr val="FFFF99"/>
              </a:solidFill>
              <a:latin typeface="Times New Roman" panose="02020603050405020304" pitchFamily="18" charset="0"/>
              <a:cs typeface="Arial" panose="020B0604020202020204" pitchFamily="34" charset="0"/>
            </a:endParaRPr>
          </a:p>
        </p:txBody>
      </p:sp>
      <p:sp>
        <p:nvSpPr>
          <p:cNvPr id="15366" name="Rectangle 3"/>
          <p:cNvSpPr>
            <a:spLocks noGrp="1" noChangeArrowheads="1"/>
          </p:cNvSpPr>
          <p:nvPr>
            <p:ph type="body" sz="half" idx="1"/>
          </p:nvPr>
        </p:nvSpPr>
        <p:spPr>
          <a:xfrm>
            <a:off x="625475" y="1470025"/>
            <a:ext cx="4724400" cy="4800600"/>
          </a:xfrm>
        </p:spPr>
        <p:txBody>
          <a:bodyPr/>
          <a:lstStyle/>
          <a:p>
            <a:pPr marL="457200" indent="-457200" eaLnBrk="1" hangingPunct="1">
              <a:lnSpc>
                <a:spcPct val="130000"/>
              </a:lnSpc>
              <a:buFont typeface="Arial" panose="020B0604020202020204" pitchFamily="34" charset="0"/>
              <a:buChar char="•"/>
              <a:defRPr/>
            </a:pPr>
            <a:r>
              <a:rPr lang="en-US" altLang="en-US" dirty="0"/>
              <a:t>Capacity label by manufacturer</a:t>
            </a:r>
          </a:p>
          <a:p>
            <a:pPr marL="457200" indent="-457200" eaLnBrk="1" hangingPunct="1">
              <a:lnSpc>
                <a:spcPct val="130000"/>
              </a:lnSpc>
              <a:buFont typeface="Arial" panose="020B0604020202020204" pitchFamily="34" charset="0"/>
              <a:buChar char="•"/>
              <a:defRPr/>
            </a:pPr>
            <a:r>
              <a:rPr lang="en-US" altLang="en-US" dirty="0"/>
              <a:t>Number of persons</a:t>
            </a:r>
          </a:p>
          <a:p>
            <a:pPr marL="457200" indent="-457200" eaLnBrk="1" hangingPunct="1">
              <a:lnSpc>
                <a:spcPct val="130000"/>
              </a:lnSpc>
              <a:buFont typeface="Arial" panose="020B0604020202020204" pitchFamily="34" charset="0"/>
              <a:buChar char="•"/>
              <a:defRPr/>
            </a:pPr>
            <a:r>
              <a:rPr lang="en-US" altLang="en-US" dirty="0"/>
              <a:t>Weight for persons, motor and gear</a:t>
            </a:r>
          </a:p>
          <a:p>
            <a:pPr marL="457200" indent="-457200" eaLnBrk="1" hangingPunct="1">
              <a:lnSpc>
                <a:spcPct val="130000"/>
              </a:lnSpc>
              <a:buFont typeface="Arial" panose="020B0604020202020204" pitchFamily="34" charset="0"/>
              <a:buChar char="•"/>
              <a:defRPr/>
            </a:pPr>
            <a:r>
              <a:rPr lang="en-US" altLang="en-US" dirty="0"/>
              <a:t>Maximum engine horsepower</a:t>
            </a:r>
            <a:endParaRPr lang="en-US" altLang="en-US" b="1" dirty="0"/>
          </a:p>
          <a:p>
            <a:pPr marL="0" indent="0" eaLnBrk="1" hangingPunct="1">
              <a:lnSpc>
                <a:spcPct val="90000"/>
              </a:lnSpc>
              <a:defRPr/>
            </a:pPr>
            <a:endParaRPr lang="en-US" altLang="en-US" dirty="0"/>
          </a:p>
        </p:txBody>
      </p:sp>
      <p:sp>
        <p:nvSpPr>
          <p:cNvPr id="2" name="Slide Number Placeholder 1"/>
          <p:cNvSpPr>
            <a:spLocks noGrp="1"/>
          </p:cNvSpPr>
          <p:nvPr>
            <p:ph type="sldNum" sz="quarter" idx="10"/>
          </p:nvPr>
        </p:nvSpPr>
        <p:spPr/>
        <p:txBody>
          <a:bodyPr/>
          <a:lstStyle/>
          <a:p>
            <a:fld id="{89E1254E-7C07-4248-8223-2A9701AF0008}" type="slidenum">
              <a:rPr lang="en-US" altLang="en-US" smtClean="0"/>
              <a:pPr/>
              <a:t>11</a:t>
            </a:fld>
            <a:endParaRPr lang="en-US" altLang="en-US" dirty="0"/>
          </a:p>
        </p:txBody>
      </p:sp>
    </p:spTree>
    <p:extLst>
      <p:ext uri="{BB962C8B-B14F-4D97-AF65-F5344CB8AC3E}">
        <p14:creationId xmlns:p14="http://schemas.microsoft.com/office/powerpoint/2010/main" val="354765960"/>
      </p:ext>
    </p:extLst>
  </p:cSld>
  <p:clrMapOvr>
    <a:masterClrMapping/>
  </p:clrMapOvr>
  <p:transition advTm="29516"/>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12</a:t>
            </a:fld>
            <a:endParaRPr lang="en-US" altLang="en-US" sz="1400" dirty="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605941" y="990012"/>
            <a:ext cx="7391400" cy="52629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400" dirty="0">
                <a:solidFill>
                  <a:schemeClr val="bg1"/>
                </a:solidFill>
                <a:latin typeface="Arial" panose="020B0604020202020204" pitchFamily="34" charset="0"/>
              </a:rPr>
              <a:t>All vessels, except sailboards and certain racing shells or rowing skulls, must have a USCG approved wearable personal flotation device (PFD) correctly sized and in serviceable condition is required to be on board all vessels for every person.  </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Boats 16 feet and longer, except a canoe or kayak, must additionally carry a USCG approved throwable device.</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Children under age 12 </a:t>
            </a:r>
            <a:r>
              <a:rPr lang="en-US" altLang="en-US" sz="2400" dirty="0">
                <a:solidFill>
                  <a:srgbClr val="FFFF00"/>
                </a:solidFill>
                <a:latin typeface="Arial" panose="020B0604020202020204" pitchFamily="34" charset="0"/>
              </a:rPr>
              <a:t>must wear </a:t>
            </a:r>
            <a:r>
              <a:rPr lang="en-US" altLang="en-US" sz="2400" dirty="0">
                <a:solidFill>
                  <a:schemeClr val="bg1"/>
                </a:solidFill>
                <a:latin typeface="Arial" panose="020B0604020202020204" pitchFamily="34" charset="0"/>
              </a:rPr>
              <a:t>an approved life jacket, </a:t>
            </a:r>
            <a:r>
              <a:rPr lang="en-US" altLang="en-US" sz="2400" dirty="0">
                <a:solidFill>
                  <a:srgbClr val="FFFF00"/>
                </a:solidFill>
                <a:latin typeface="Arial" panose="020B0604020202020204" pitchFamily="34" charset="0"/>
              </a:rPr>
              <a:t>securely fastened</a:t>
            </a:r>
            <a:r>
              <a:rPr lang="en-US" altLang="en-US" sz="2400" dirty="0">
                <a:solidFill>
                  <a:schemeClr val="bg1"/>
                </a:solidFill>
                <a:latin typeface="Arial" panose="020B0604020202020204" pitchFamily="34" charset="0"/>
              </a:rPr>
              <a:t>, while on any vessel while underway. </a:t>
            </a:r>
          </a:p>
          <a:p>
            <a:pPr>
              <a:spcBef>
                <a:spcPct val="0"/>
              </a:spcBef>
            </a:pPr>
            <a:endParaRPr lang="en-US" altLang="en-US" sz="2400" dirty="0">
              <a:solidFill>
                <a:schemeClr val="bg1"/>
              </a:solidFill>
              <a:latin typeface="Arial" panose="020B0604020202020204" pitchFamily="34" charset="0"/>
            </a:endParaRPr>
          </a:p>
        </p:txBody>
      </p:sp>
      <p:sp>
        <p:nvSpPr>
          <p:cNvPr id="2" name="Footer Placeholder 1">
            <a:extLst>
              <a:ext uri="{FF2B5EF4-FFF2-40B4-BE49-F238E27FC236}">
                <a16:creationId xmlns:a16="http://schemas.microsoft.com/office/drawing/2014/main" id="{6CB60AD8-5DB9-4014-8333-B3B8DB21BBDF}"/>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696414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167470"/>
            <a:ext cx="4701436" cy="838200"/>
          </a:xfrm>
        </p:spPr>
        <p:txBody>
          <a:bodyPr/>
          <a:lstStyle/>
          <a:p>
            <a:r>
              <a:rPr lang="en-US" altLang="en-US" sz="4000" b="1" dirty="0"/>
              <a:t>Life Jackets</a:t>
            </a:r>
          </a:p>
        </p:txBody>
      </p:sp>
      <p:sp>
        <p:nvSpPr>
          <p:cNvPr id="1229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13</a:t>
            </a:fld>
            <a:endParaRPr lang="en-US" altLang="en-US" sz="1400" dirty="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605941" y="990012"/>
            <a:ext cx="7391400" cy="26776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400" dirty="0">
                <a:solidFill>
                  <a:schemeClr val="bg1"/>
                </a:solidFill>
                <a:latin typeface="Arial" panose="020B0604020202020204" pitchFamily="34" charset="0"/>
              </a:rPr>
              <a:t>Each person on a PWC must </a:t>
            </a:r>
            <a:r>
              <a:rPr lang="en-US" altLang="en-US" sz="2400" dirty="0">
                <a:solidFill>
                  <a:srgbClr val="FFFF00"/>
                </a:solidFill>
                <a:latin typeface="Arial" panose="020B0604020202020204" pitchFamily="34" charset="0"/>
              </a:rPr>
              <a:t>wear</a:t>
            </a:r>
            <a:r>
              <a:rPr lang="en-US" altLang="en-US" sz="2400" dirty="0">
                <a:solidFill>
                  <a:schemeClr val="bg1"/>
                </a:solidFill>
                <a:latin typeface="Arial" panose="020B0604020202020204" pitchFamily="34" charset="0"/>
              </a:rPr>
              <a:t> a USCG- approved Type I. II. III PFD.  </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Each person being towed behind a vessel on water skis, or similar device </a:t>
            </a:r>
            <a:r>
              <a:rPr lang="en-US" altLang="en-US" sz="2400" dirty="0">
                <a:solidFill>
                  <a:srgbClr val="FFFF00"/>
                </a:solidFill>
                <a:latin typeface="Arial" panose="020B0604020202020204" pitchFamily="34" charset="0"/>
              </a:rPr>
              <a:t>must</a:t>
            </a:r>
            <a:r>
              <a:rPr lang="en-US" altLang="en-US" sz="2400" dirty="0">
                <a:solidFill>
                  <a:schemeClr val="bg1"/>
                </a:solidFill>
                <a:latin typeface="Arial" panose="020B0604020202020204" pitchFamily="34" charset="0"/>
              </a:rPr>
              <a:t> </a:t>
            </a:r>
            <a:r>
              <a:rPr lang="en-US" altLang="en-US" sz="2400" dirty="0">
                <a:solidFill>
                  <a:srgbClr val="FFFF00"/>
                </a:solidFill>
                <a:latin typeface="Arial" panose="020B0604020202020204" pitchFamily="34" charset="0"/>
              </a:rPr>
              <a:t>wear</a:t>
            </a:r>
            <a:r>
              <a:rPr lang="en-US" altLang="en-US" sz="2400" dirty="0">
                <a:solidFill>
                  <a:schemeClr val="bg1"/>
                </a:solidFill>
                <a:latin typeface="Arial" panose="020B0604020202020204" pitchFamily="34" charset="0"/>
              </a:rPr>
              <a:t> a USCG-approved PFD or buoyant belt.  Note, however, that buoyant belts are not approved by the U.S. Coast Guard.</a:t>
            </a:r>
          </a:p>
        </p:txBody>
      </p:sp>
      <p:sp>
        <p:nvSpPr>
          <p:cNvPr id="2" name="Footer Placeholder 1">
            <a:extLst>
              <a:ext uri="{FF2B5EF4-FFF2-40B4-BE49-F238E27FC236}">
                <a16:creationId xmlns:a16="http://schemas.microsoft.com/office/drawing/2014/main" id="{FAAAA2EC-6BCA-4BEB-BB46-6DB6E53FCB4A}"/>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6748952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Personal Watercraft</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14</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77913"/>
            <a:ext cx="7315200" cy="37117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r>
              <a:rPr lang="en-US" sz="2400" dirty="0">
                <a:solidFill>
                  <a:schemeClr val="bg1"/>
                </a:solidFill>
              </a:rPr>
              <a:t>No one </a:t>
            </a:r>
            <a:r>
              <a:rPr lang="en-US" sz="2400" dirty="0">
                <a:solidFill>
                  <a:srgbClr val="FFFF00"/>
                </a:solidFill>
              </a:rPr>
              <a:t>under the age of 12 </a:t>
            </a:r>
            <a:r>
              <a:rPr lang="en-US" sz="2400" dirty="0">
                <a:solidFill>
                  <a:schemeClr val="bg1"/>
                </a:solidFill>
              </a:rPr>
              <a:t>may operate a vessel with a motor greater than 8 horsepower, including PWCs, unless:</a:t>
            </a:r>
          </a:p>
          <a:p>
            <a:endParaRPr lang="en-US" sz="2400" dirty="0">
              <a:solidFill>
                <a:schemeClr val="bg1"/>
              </a:solidFill>
            </a:endParaRPr>
          </a:p>
          <a:p>
            <a:pPr>
              <a:buFont typeface="Arial"/>
              <a:buChar char="•"/>
            </a:pPr>
            <a:r>
              <a:rPr lang="en-US" sz="2400" dirty="0">
                <a:solidFill>
                  <a:schemeClr val="bg1"/>
                </a:solidFill>
              </a:rPr>
              <a:t>An emergency exists </a:t>
            </a:r>
            <a:r>
              <a:rPr lang="en-US" sz="2400" dirty="0">
                <a:solidFill>
                  <a:srgbClr val="FFFF00"/>
                </a:solidFill>
              </a:rPr>
              <a:t>or</a:t>
            </a:r>
          </a:p>
          <a:p>
            <a:pPr>
              <a:buFont typeface="Arial"/>
              <a:buChar char="•"/>
            </a:pPr>
            <a:r>
              <a:rPr lang="en-US" sz="2400" dirty="0">
                <a:solidFill>
                  <a:schemeClr val="bg1"/>
                </a:solidFill>
              </a:rPr>
              <a:t>The child’s parent or legal guardian is on board </a:t>
            </a:r>
            <a:r>
              <a:rPr lang="en-US" sz="2400" dirty="0">
                <a:solidFill>
                  <a:srgbClr val="FFFF00"/>
                </a:solidFill>
              </a:rPr>
              <a:t>or</a:t>
            </a:r>
          </a:p>
          <a:p>
            <a:pPr>
              <a:buFont typeface="Arial"/>
              <a:buChar char="•"/>
            </a:pPr>
            <a:r>
              <a:rPr lang="en-US" sz="2400" dirty="0">
                <a:solidFill>
                  <a:schemeClr val="bg1"/>
                </a:solidFill>
              </a:rPr>
              <a:t>Another person at least 18 years of age is on board.</a:t>
            </a:r>
          </a:p>
        </p:txBody>
      </p:sp>
      <p:sp>
        <p:nvSpPr>
          <p:cNvPr id="2" name="Footer Placeholder 1">
            <a:extLst>
              <a:ext uri="{FF2B5EF4-FFF2-40B4-BE49-F238E27FC236}">
                <a16:creationId xmlns:a16="http://schemas.microsoft.com/office/drawing/2014/main" id="{B4D7FCBC-1DD4-4850-A1D8-EFFEE5E425DE}"/>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2067425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Personal Watercraft</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15</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77913"/>
            <a:ext cx="7315200" cy="526298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800" dirty="0">
                <a:solidFill>
                  <a:schemeClr val="bg1"/>
                </a:solidFill>
                <a:latin typeface="Arial" panose="020B0604020202020204" pitchFamily="34" charset="0"/>
              </a:rPr>
              <a:t>Each person on board a PWC must wear a USCG approved Type I, II, or III PFD worn to manufacturer’s recommendation, closed, and adjusted to fit.</a:t>
            </a:r>
          </a:p>
          <a:p>
            <a:pPr>
              <a:spcBef>
                <a:spcPct val="0"/>
              </a:spcBef>
              <a:buFontTx/>
              <a:buChar char="•"/>
            </a:pPr>
            <a:r>
              <a:rPr lang="en-US" altLang="en-US" sz="2800" dirty="0">
                <a:solidFill>
                  <a:schemeClr val="bg1"/>
                </a:solidFill>
                <a:latin typeface="Arial" panose="020B0604020202020204" pitchFamily="34" charset="0"/>
              </a:rPr>
              <a:t>An operator equipped with a lanyard-type ignition safety switch must attach the lanyard to his/her person, clothing or PFD </a:t>
            </a:r>
          </a:p>
          <a:p>
            <a:pPr>
              <a:spcBef>
                <a:spcPct val="0"/>
              </a:spcBef>
              <a:buFontTx/>
              <a:buChar char="•"/>
            </a:pPr>
            <a:r>
              <a:rPr lang="en-US" altLang="en-US" sz="2800" dirty="0">
                <a:solidFill>
                  <a:schemeClr val="bg1"/>
                </a:solidFill>
                <a:latin typeface="Arial" panose="020B0604020202020204" pitchFamily="34" charset="0"/>
              </a:rPr>
              <a:t>A personal watercraft may only be operated between sunrise and sunset. </a:t>
            </a:r>
          </a:p>
          <a:p>
            <a:pPr>
              <a:spcBef>
                <a:spcPct val="0"/>
              </a:spcBef>
              <a:buFontTx/>
              <a:buChar char="•"/>
            </a:pPr>
            <a:r>
              <a:rPr lang="en-US" altLang="en-US" sz="2800" dirty="0">
                <a:solidFill>
                  <a:schemeClr val="bg1"/>
                </a:solidFill>
                <a:latin typeface="Arial" panose="020B0604020202020204" pitchFamily="34" charset="0"/>
              </a:rPr>
              <a:t>A PWC may not be operated in periods of restricted visibility unless equipped with navigation lights.</a:t>
            </a:r>
          </a:p>
        </p:txBody>
      </p:sp>
      <p:sp>
        <p:nvSpPr>
          <p:cNvPr id="2" name="Footer Placeholder 1">
            <a:extLst>
              <a:ext uri="{FF2B5EF4-FFF2-40B4-BE49-F238E27FC236}">
                <a16:creationId xmlns:a16="http://schemas.microsoft.com/office/drawing/2014/main" id="{E50A4745-AA26-4A66-985D-502269F95EDB}"/>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3703975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Personal Watercraft</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16</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77913"/>
            <a:ext cx="7315200" cy="52629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400" dirty="0">
                <a:solidFill>
                  <a:schemeClr val="bg1"/>
                </a:solidFill>
                <a:latin typeface="Arial" panose="020B0604020202020204" pitchFamily="34" charset="0"/>
              </a:rPr>
              <a:t>It is considered reckless operation if a PWC operator commits </a:t>
            </a:r>
            <a:r>
              <a:rPr lang="en-US" altLang="en-US" sz="2400" dirty="0">
                <a:solidFill>
                  <a:srgbClr val="FFFF00"/>
                </a:solidFill>
                <a:latin typeface="Arial" panose="020B0604020202020204" pitchFamily="34" charset="0"/>
              </a:rPr>
              <a:t>two or more</a:t>
            </a:r>
            <a:r>
              <a:rPr lang="en-US" altLang="en-US" sz="2400" dirty="0">
                <a:solidFill>
                  <a:schemeClr val="bg1"/>
                </a:solidFill>
                <a:latin typeface="Arial" panose="020B0604020202020204" pitchFamily="34" charset="0"/>
              </a:rPr>
              <a:t> of the following:</a:t>
            </a:r>
          </a:p>
          <a:p>
            <a:pPr lvl="1">
              <a:spcBef>
                <a:spcPct val="0"/>
              </a:spcBef>
            </a:pPr>
            <a:r>
              <a:rPr lang="en-US" altLang="en-US" sz="2400" dirty="0">
                <a:solidFill>
                  <a:schemeClr val="bg1"/>
                </a:solidFill>
                <a:latin typeface="Arial" panose="020B0604020202020204" pitchFamily="34" charset="0"/>
              </a:rPr>
              <a:t>Operating within </a:t>
            </a:r>
            <a:r>
              <a:rPr lang="en-US" altLang="en-US" sz="2400" dirty="0">
                <a:solidFill>
                  <a:srgbClr val="FFFF00"/>
                </a:solidFill>
                <a:latin typeface="Arial" panose="020B0604020202020204" pitchFamily="34" charset="0"/>
              </a:rPr>
              <a:t>60 feet </a:t>
            </a:r>
            <a:r>
              <a:rPr lang="en-US" altLang="en-US" sz="2400" dirty="0">
                <a:solidFill>
                  <a:schemeClr val="bg1"/>
                </a:solidFill>
                <a:latin typeface="Arial" panose="020B0604020202020204" pitchFamily="34" charset="0"/>
              </a:rPr>
              <a:t>of another vessel above wakeless speed.</a:t>
            </a:r>
          </a:p>
          <a:p>
            <a:pPr lvl="1">
              <a:spcBef>
                <a:spcPct val="0"/>
              </a:spcBef>
            </a:pPr>
            <a:r>
              <a:rPr lang="en-US" altLang="en-US" sz="2400" b="0" dirty="0">
                <a:solidFill>
                  <a:schemeClr val="bg1"/>
                </a:solidFill>
                <a:latin typeface="Arial" panose="020B0604020202020204" pitchFamily="34" charset="0"/>
              </a:rPr>
              <a:t>Operating within the vicinity of a vessel in a manner that obstructs the visibility of either operator.</a:t>
            </a:r>
          </a:p>
          <a:p>
            <a:pPr lvl="1">
              <a:spcBef>
                <a:spcPct val="0"/>
              </a:spcBef>
            </a:pPr>
            <a:r>
              <a:rPr lang="en-US" altLang="en-US" sz="2400" dirty="0">
                <a:solidFill>
                  <a:schemeClr val="bg1"/>
                </a:solidFill>
                <a:latin typeface="Arial" panose="020B0604020202020204" pitchFamily="34" charset="0"/>
              </a:rPr>
              <a:t>Heading into the wake of a vessel that is within </a:t>
            </a:r>
            <a:r>
              <a:rPr lang="en-US" altLang="en-US" sz="2400" dirty="0">
                <a:solidFill>
                  <a:srgbClr val="FFFF00"/>
                </a:solidFill>
                <a:latin typeface="Arial" panose="020B0604020202020204" pitchFamily="34" charset="0"/>
              </a:rPr>
              <a:t>60 feet </a:t>
            </a:r>
            <a:r>
              <a:rPr lang="en-US" altLang="en-US" sz="2400" dirty="0">
                <a:solidFill>
                  <a:schemeClr val="bg1"/>
                </a:solidFill>
                <a:latin typeface="Arial" panose="020B0604020202020204" pitchFamily="34" charset="0"/>
              </a:rPr>
              <a:t>and causing half or more of the length of the PWC to leave the water.</a:t>
            </a:r>
          </a:p>
          <a:p>
            <a:pPr lvl="1">
              <a:spcBef>
                <a:spcPct val="0"/>
              </a:spcBef>
            </a:pPr>
            <a:r>
              <a:rPr lang="en-US" altLang="en-US" sz="2400" b="0" dirty="0">
                <a:solidFill>
                  <a:schemeClr val="bg1"/>
                </a:solidFill>
                <a:latin typeface="Arial" panose="020B0604020202020204" pitchFamily="34" charset="0"/>
              </a:rPr>
              <a:t>Operating within 60 feet of another vessel, maneuvering quickly, turning sharply, or swerving unless the maneuver is necessary to avoid collision.</a:t>
            </a:r>
          </a:p>
        </p:txBody>
      </p:sp>
      <p:sp>
        <p:nvSpPr>
          <p:cNvPr id="2" name="Footer Placeholder 1">
            <a:extLst>
              <a:ext uri="{FF2B5EF4-FFF2-40B4-BE49-F238E27FC236}">
                <a16:creationId xmlns:a16="http://schemas.microsoft.com/office/drawing/2014/main" id="{D2E22596-078A-4768-81F1-3F978E81CFB2}"/>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4720074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Intoxication</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17</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37117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buNone/>
            </a:pPr>
            <a:r>
              <a:rPr lang="en-US" sz="2800" dirty="0">
                <a:solidFill>
                  <a:srgbClr val="FFFFFF"/>
                </a:solidFill>
              </a:rPr>
              <a:t>Arizona implied consent law states that by operating a boat you agree to submit to alcohol testing if an officer has reasonable cause to believe a person is intoxicated. </a:t>
            </a:r>
          </a:p>
          <a:p>
            <a:pPr marL="0" indent="0">
              <a:buNone/>
            </a:pPr>
            <a:endParaRPr lang="en-US" sz="2800" dirty="0">
              <a:solidFill>
                <a:srgbClr val="FFFFFF"/>
              </a:solidFill>
            </a:endParaRPr>
          </a:p>
          <a:p>
            <a:pPr marL="0" indent="0">
              <a:buNone/>
            </a:pPr>
            <a:r>
              <a:rPr lang="en-US" sz="2800" dirty="0">
                <a:solidFill>
                  <a:srgbClr val="FFFFFF"/>
                </a:solidFill>
              </a:rPr>
              <a:t>Arizona boating under the influence law mirrors the state’s driving under the influence laws and penalties. </a:t>
            </a:r>
          </a:p>
        </p:txBody>
      </p:sp>
      <p:sp>
        <p:nvSpPr>
          <p:cNvPr id="2" name="Footer Placeholder 1">
            <a:extLst>
              <a:ext uri="{FF2B5EF4-FFF2-40B4-BE49-F238E27FC236}">
                <a16:creationId xmlns:a16="http://schemas.microsoft.com/office/drawing/2014/main" id="{F8F591C0-56C3-4DB0-A065-14EB99EADAC8}"/>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6440212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Intoxication</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18</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51768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buNone/>
            </a:pPr>
            <a:r>
              <a:rPr lang="en-US" sz="2800" dirty="0">
                <a:solidFill>
                  <a:schemeClr val="bg1"/>
                </a:solidFill>
              </a:rPr>
              <a:t>A person is considered to be </a:t>
            </a:r>
            <a:r>
              <a:rPr lang="en-US" sz="2800" dirty="0">
                <a:solidFill>
                  <a:srgbClr val="FFFF00"/>
                </a:solidFill>
              </a:rPr>
              <a:t>Operating Under the Influence</a:t>
            </a:r>
            <a:r>
              <a:rPr lang="en-US" sz="2800" dirty="0">
                <a:solidFill>
                  <a:schemeClr val="bg1"/>
                </a:solidFill>
              </a:rPr>
              <a:t> if he or she has a blood alcohol concentration of </a:t>
            </a:r>
            <a:r>
              <a:rPr lang="en-US" sz="2800" dirty="0">
                <a:solidFill>
                  <a:srgbClr val="FFFF00"/>
                </a:solidFill>
              </a:rPr>
              <a:t>0.08%, but less than 0.15%</a:t>
            </a:r>
            <a:r>
              <a:rPr lang="en-US" sz="2800" dirty="0">
                <a:solidFill>
                  <a:schemeClr val="bg1"/>
                </a:solidFill>
              </a:rPr>
              <a:t> as determined by testing breath, blood, or urine.</a:t>
            </a:r>
          </a:p>
          <a:p>
            <a:pPr marL="0" indent="0"/>
            <a:endParaRPr lang="en-US" sz="2800" dirty="0">
              <a:solidFill>
                <a:schemeClr val="bg1"/>
              </a:solidFill>
            </a:endParaRPr>
          </a:p>
          <a:p>
            <a:pPr marL="0" indent="0"/>
            <a:r>
              <a:rPr lang="en-US" sz="2800" dirty="0">
                <a:solidFill>
                  <a:srgbClr val="FFFF00"/>
                </a:solidFill>
              </a:rPr>
              <a:t>Extreme Operating Under the Influence </a:t>
            </a:r>
            <a:r>
              <a:rPr lang="en-US" sz="2800" dirty="0">
                <a:solidFill>
                  <a:schemeClr val="bg1"/>
                </a:solidFill>
              </a:rPr>
              <a:t>is a BAC of </a:t>
            </a:r>
            <a:r>
              <a:rPr lang="en-US" sz="2800" dirty="0">
                <a:solidFill>
                  <a:srgbClr val="FFFF00"/>
                </a:solidFill>
              </a:rPr>
              <a:t>0.15% but less than 0.20%</a:t>
            </a:r>
            <a:r>
              <a:rPr lang="en-US" sz="2800" dirty="0">
                <a:solidFill>
                  <a:schemeClr val="bg1"/>
                </a:solidFill>
              </a:rPr>
              <a:t>.</a:t>
            </a:r>
          </a:p>
          <a:p>
            <a:pPr marL="0" indent="0"/>
            <a:endParaRPr lang="en-US" sz="2800" dirty="0">
              <a:solidFill>
                <a:schemeClr val="bg1"/>
              </a:solidFill>
            </a:endParaRPr>
          </a:p>
          <a:p>
            <a:pPr marL="0" indent="0"/>
            <a:r>
              <a:rPr lang="en-US" sz="2800" dirty="0">
                <a:solidFill>
                  <a:srgbClr val="FFFF00"/>
                </a:solidFill>
              </a:rPr>
              <a:t>Super Extreme Operating Under the Influence</a:t>
            </a:r>
            <a:r>
              <a:rPr lang="en-US" sz="2800" dirty="0">
                <a:solidFill>
                  <a:schemeClr val="bg1"/>
                </a:solidFill>
              </a:rPr>
              <a:t> is a BAC </a:t>
            </a:r>
            <a:r>
              <a:rPr lang="en-US" sz="2800" dirty="0">
                <a:solidFill>
                  <a:srgbClr val="FFFF00"/>
                </a:solidFill>
              </a:rPr>
              <a:t>of 0.20% and higher</a:t>
            </a:r>
            <a:r>
              <a:rPr lang="en-US" sz="2800" dirty="0">
                <a:solidFill>
                  <a:schemeClr val="bg1"/>
                </a:solidFill>
              </a:rPr>
              <a:t>.</a:t>
            </a:r>
          </a:p>
        </p:txBody>
      </p:sp>
      <p:sp>
        <p:nvSpPr>
          <p:cNvPr id="2" name="Footer Placeholder 1">
            <a:extLst>
              <a:ext uri="{FF2B5EF4-FFF2-40B4-BE49-F238E27FC236}">
                <a16:creationId xmlns:a16="http://schemas.microsoft.com/office/drawing/2014/main" id="{5005D69C-D2D1-46FB-B17A-E0B60B59530F}"/>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3368515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Unlawful Operation</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19</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534915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buNone/>
            </a:pPr>
            <a:r>
              <a:rPr lang="en-US" sz="2800" dirty="0">
                <a:solidFill>
                  <a:schemeClr val="bg1"/>
                </a:solidFill>
              </a:rPr>
              <a:t>In Arizona, </a:t>
            </a:r>
            <a:r>
              <a:rPr lang="en-US" sz="2800" dirty="0">
                <a:solidFill>
                  <a:srgbClr val="FFFF00"/>
                </a:solidFill>
              </a:rPr>
              <a:t>Reckless Operation </a:t>
            </a:r>
            <a:r>
              <a:rPr lang="en-US" sz="2800" dirty="0">
                <a:solidFill>
                  <a:srgbClr val="FFFFFF"/>
                </a:solidFill>
              </a:rPr>
              <a:t>includes the following:.</a:t>
            </a:r>
          </a:p>
          <a:p>
            <a:pPr>
              <a:buFont typeface="Arial"/>
              <a:buChar char="•"/>
            </a:pPr>
            <a:r>
              <a:rPr lang="en-US" sz="2800" dirty="0">
                <a:solidFill>
                  <a:srgbClr val="FFFFFF"/>
                </a:solidFill>
              </a:rPr>
              <a:t>Operating in a restricted area, such as a marked swimming area;</a:t>
            </a:r>
          </a:p>
          <a:p>
            <a:pPr>
              <a:buFont typeface="Arial"/>
              <a:buChar char="•"/>
            </a:pPr>
            <a:r>
              <a:rPr lang="en-US" sz="2800" dirty="0">
                <a:solidFill>
                  <a:srgbClr val="FFFFFF"/>
                </a:solidFill>
              </a:rPr>
              <a:t>Operating while passengers are positioned in the bow such that the operator’s view is obstructed;</a:t>
            </a:r>
          </a:p>
          <a:p>
            <a:pPr>
              <a:buFont typeface="Arial"/>
              <a:buChar char="•"/>
            </a:pPr>
            <a:r>
              <a:rPr lang="en-US" sz="2800" dirty="0">
                <a:solidFill>
                  <a:srgbClr val="FFFFFF"/>
                </a:solidFill>
              </a:rPr>
              <a:t>Weaving through congested traffic;</a:t>
            </a:r>
          </a:p>
          <a:p>
            <a:pPr>
              <a:buFont typeface="Arial"/>
              <a:buChar char="•"/>
            </a:pPr>
            <a:r>
              <a:rPr lang="en-US" sz="2800" dirty="0">
                <a:solidFill>
                  <a:srgbClr val="FFFFFF"/>
                </a:solidFill>
              </a:rPr>
              <a:t>Teak surfing or platform dragging;</a:t>
            </a:r>
          </a:p>
          <a:p>
            <a:pPr>
              <a:buFont typeface="Arial"/>
              <a:buChar char="•"/>
            </a:pPr>
            <a:r>
              <a:rPr lang="en-US" sz="2800" dirty="0">
                <a:solidFill>
                  <a:srgbClr val="FFFFFF"/>
                </a:solidFill>
              </a:rPr>
              <a:t>Chasing or harassing wildlife;</a:t>
            </a:r>
          </a:p>
          <a:p>
            <a:pPr marL="0" indent="0">
              <a:buNone/>
            </a:pPr>
            <a:endParaRPr lang="en-US" sz="2800" dirty="0">
              <a:solidFill>
                <a:srgbClr val="FFFFFF"/>
              </a:solidFill>
            </a:endParaRPr>
          </a:p>
        </p:txBody>
      </p:sp>
      <p:sp>
        <p:nvSpPr>
          <p:cNvPr id="2" name="Footer Placeholder 1">
            <a:extLst>
              <a:ext uri="{FF2B5EF4-FFF2-40B4-BE49-F238E27FC236}">
                <a16:creationId xmlns:a16="http://schemas.microsoft.com/office/drawing/2014/main" id="{0FBE0403-6221-4DC1-8C62-B66C44D65B84}"/>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7097282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838200" y="114301"/>
            <a:ext cx="7772400" cy="1143000"/>
          </a:xfrm>
        </p:spPr>
        <p:txBody>
          <a:bodyPr/>
          <a:lstStyle/>
          <a:p>
            <a:r>
              <a:rPr lang="en-US" altLang="en-US" sz="4000" b="1" dirty="0"/>
              <a:t>Boating References</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2</a:t>
            </a:fld>
            <a:endParaRPr lang="en-US" altLang="en-US" sz="1400" dirty="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9" name="TextBox 8"/>
          <p:cNvSpPr txBox="1"/>
          <p:nvPr/>
        </p:nvSpPr>
        <p:spPr>
          <a:xfrm>
            <a:off x="1049215" y="1219200"/>
            <a:ext cx="8094785" cy="4031873"/>
          </a:xfrm>
          <a:prstGeom prst="rect">
            <a:avLst/>
          </a:prstGeom>
          <a:noFill/>
        </p:spPr>
        <p:txBody>
          <a:bodyPr wrap="square">
            <a:spAutoFit/>
          </a:bodyPr>
          <a:lstStyle/>
          <a:p>
            <a:pPr algn="ctr">
              <a:defRPr/>
            </a:pPr>
            <a:r>
              <a:rPr lang="en-US" sz="3200" dirty="0">
                <a:solidFill>
                  <a:schemeClr val="bg1"/>
                </a:solidFill>
                <a:latin typeface="+mn-lt"/>
                <a:cs typeface="Symusic" panose="00000400000000000000" pitchFamily="2" charset="0"/>
              </a:rPr>
              <a:t>Material for this supplement is contained online at:</a:t>
            </a:r>
          </a:p>
          <a:p>
            <a:pPr>
              <a:defRPr/>
            </a:pPr>
            <a:endParaRPr lang="en-US" sz="3200" dirty="0">
              <a:solidFill>
                <a:schemeClr val="bg1"/>
              </a:solidFill>
              <a:latin typeface="+mn-lt"/>
              <a:cs typeface="Symusic" panose="00000400000000000000" pitchFamily="2" charset="0"/>
            </a:endParaRPr>
          </a:p>
          <a:p>
            <a:pPr algn="ctr">
              <a:defRPr/>
            </a:pPr>
            <a:r>
              <a:rPr lang="en-US" sz="3200" dirty="0">
                <a:solidFill>
                  <a:schemeClr val="bg1"/>
                </a:solidFill>
                <a:latin typeface="+mn-lt"/>
                <a:cs typeface="Symusic" panose="00000400000000000000" pitchFamily="2" charset="0"/>
              </a:rPr>
              <a:t> </a:t>
            </a:r>
            <a:r>
              <a:rPr lang="en-US" sz="3200" i="1" dirty="0">
                <a:solidFill>
                  <a:srgbClr val="FFFF00"/>
                </a:solidFill>
                <a:latin typeface="+mn-lt"/>
                <a:cs typeface="Symusic" panose="00000400000000000000" pitchFamily="2" charset="0"/>
              </a:rPr>
              <a:t>https://www.azgfd.com/Boating/</a:t>
            </a:r>
          </a:p>
          <a:p>
            <a:pPr algn="ctr">
              <a:defRPr/>
            </a:pPr>
            <a:r>
              <a:rPr lang="en-US" sz="3200" i="1" dirty="0">
                <a:solidFill>
                  <a:schemeClr val="bg1"/>
                </a:solidFill>
                <a:latin typeface="+mn-lt"/>
                <a:cs typeface="Symusic" panose="00000400000000000000" pitchFamily="2" charset="0"/>
              </a:rPr>
              <a:t>and at</a:t>
            </a:r>
            <a:endParaRPr lang="en-US" sz="3200" dirty="0">
              <a:solidFill>
                <a:schemeClr val="bg1"/>
              </a:solidFill>
              <a:latin typeface="+mn-lt"/>
              <a:cs typeface="Symusic" panose="00000400000000000000" pitchFamily="2" charset="0"/>
            </a:endParaRPr>
          </a:p>
          <a:p>
            <a:pPr algn="ctr">
              <a:defRPr/>
            </a:pPr>
            <a:endParaRPr lang="en-US" sz="3200" i="1" dirty="0">
              <a:solidFill>
                <a:schemeClr val="bg1"/>
              </a:solidFill>
              <a:latin typeface="+mn-lt"/>
              <a:cs typeface="Symusic" panose="00000400000000000000" pitchFamily="2" charset="0"/>
            </a:endParaRPr>
          </a:p>
          <a:p>
            <a:pPr algn="ctr">
              <a:defRPr/>
            </a:pPr>
            <a:r>
              <a:rPr lang="en-US" sz="3200" dirty="0">
                <a:solidFill>
                  <a:srgbClr val="FFFF00"/>
                </a:solidFill>
                <a:latin typeface="+mn-lt"/>
                <a:cs typeface="Symusic" panose="00000400000000000000" pitchFamily="2" charset="0"/>
              </a:rPr>
              <a:t>https://www.boat-ed.com/arizona/boating_law.html</a:t>
            </a:r>
            <a:endParaRPr lang="en-US" sz="3200" dirty="0">
              <a:solidFill>
                <a:schemeClr val="bg1"/>
              </a:solidFill>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F42F8C32-61E4-4382-931C-6F3F417F40EB}"/>
              </a:ext>
            </a:extLst>
          </p:cNvPr>
          <p:cNvSpPr>
            <a:spLocks noGrp="1"/>
          </p:cNvSpPr>
          <p:nvPr>
            <p:ph type="ftr" sz="quarter" idx="11"/>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extLst>
      <p:ext uri="{BB962C8B-B14F-4D97-AF65-F5344CB8AC3E}">
        <p14:creationId xmlns:p14="http://schemas.microsoft.com/office/powerpoint/2010/main" val="3094949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Unlawful Operation</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20</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526297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buFont typeface="Arial"/>
              <a:buChar char="•"/>
            </a:pPr>
            <a:r>
              <a:rPr lang="en-US" sz="2400" dirty="0">
                <a:solidFill>
                  <a:srgbClr val="FFFFFF"/>
                </a:solidFill>
              </a:rPr>
              <a:t>Operating a vessel at speeds greater than are reasonable or proper given the existing waterway traffic, persons in the water, and weather conditions;</a:t>
            </a:r>
          </a:p>
          <a:p>
            <a:pPr>
              <a:buFont typeface="Arial"/>
              <a:buChar char="•"/>
            </a:pPr>
            <a:r>
              <a:rPr lang="en-US" sz="2400" dirty="0">
                <a:solidFill>
                  <a:srgbClr val="FFFFFF"/>
                </a:solidFill>
              </a:rPr>
              <a:t>Exceed any posted speed limits;</a:t>
            </a:r>
          </a:p>
          <a:p>
            <a:pPr>
              <a:buFont typeface="Arial"/>
              <a:buChar char="•"/>
            </a:pPr>
            <a:r>
              <a:rPr lang="en-US" sz="2400" dirty="0">
                <a:solidFill>
                  <a:srgbClr val="FFFFFF"/>
                </a:solidFill>
              </a:rPr>
              <a:t>Operate at greater than wakeless speed in a posted no wake zone;</a:t>
            </a:r>
          </a:p>
          <a:p>
            <a:pPr>
              <a:buFont typeface="Arial"/>
              <a:buChar char="•"/>
            </a:pPr>
            <a:r>
              <a:rPr lang="en-US" sz="2400" dirty="0">
                <a:solidFill>
                  <a:srgbClr val="FFFFFF"/>
                </a:solidFill>
              </a:rPr>
              <a:t>Overloading over capacity;</a:t>
            </a:r>
          </a:p>
          <a:p>
            <a:pPr>
              <a:buFont typeface="Arial"/>
              <a:buChar char="•"/>
            </a:pPr>
            <a:r>
              <a:rPr lang="en-US" sz="2400" dirty="0">
                <a:solidFill>
                  <a:srgbClr val="FFFFFF"/>
                </a:solidFill>
              </a:rPr>
              <a:t>Overpowering beyond horsepower capacity;</a:t>
            </a:r>
          </a:p>
          <a:p>
            <a:pPr>
              <a:buFont typeface="Arial"/>
              <a:buChar char="•"/>
            </a:pPr>
            <a:r>
              <a:rPr lang="en-US" sz="2400" dirty="0">
                <a:solidFill>
                  <a:srgbClr val="FFFFFF"/>
                </a:solidFill>
              </a:rPr>
              <a:t>Operating a vessel a speeds that may cause injury or damage to any person, another vessel, or the property of others.  This includes causing damage or danger from the wake of your vessel.</a:t>
            </a:r>
          </a:p>
        </p:txBody>
      </p:sp>
      <p:sp>
        <p:nvSpPr>
          <p:cNvPr id="2" name="Footer Placeholder 1">
            <a:extLst>
              <a:ext uri="{FF2B5EF4-FFF2-40B4-BE49-F238E27FC236}">
                <a16:creationId xmlns:a16="http://schemas.microsoft.com/office/drawing/2014/main" id="{4EC58016-D9B1-400F-A950-81C56ED5719E}"/>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845422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Unlawful Operation</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21</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51768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buFont typeface="Arial"/>
              <a:buChar char="•"/>
            </a:pPr>
            <a:r>
              <a:rPr lang="en-US" sz="2800" dirty="0">
                <a:solidFill>
                  <a:srgbClr val="FFFFFF"/>
                </a:solidFill>
              </a:rPr>
              <a:t>Wakeless speed is defined as a speed that does not create a wake and is never in excess of five (5) miles per hour.</a:t>
            </a:r>
          </a:p>
          <a:p>
            <a:pPr>
              <a:buFont typeface="Arial"/>
              <a:buChar char="•"/>
            </a:pPr>
            <a:endParaRPr lang="en-US" sz="2800" dirty="0">
              <a:solidFill>
                <a:srgbClr val="FFFFFF"/>
              </a:solidFill>
            </a:endParaRPr>
          </a:p>
          <a:p>
            <a:pPr>
              <a:buFont typeface="Arial"/>
              <a:buChar char="•"/>
            </a:pPr>
            <a:r>
              <a:rPr lang="en-US" sz="2800" dirty="0">
                <a:solidFill>
                  <a:srgbClr val="FFFFFF"/>
                </a:solidFill>
              </a:rPr>
              <a:t>Vessels in Arizona follow a </a:t>
            </a:r>
            <a:r>
              <a:rPr lang="en-US" sz="2800" dirty="0">
                <a:solidFill>
                  <a:srgbClr val="FFFF00"/>
                </a:solidFill>
              </a:rPr>
              <a:t>counterclockwise</a:t>
            </a:r>
            <a:r>
              <a:rPr lang="en-US" sz="2800" dirty="0">
                <a:solidFill>
                  <a:srgbClr val="FFFFFF"/>
                </a:solidFill>
              </a:rPr>
              <a:t> flow in traffic on the water.</a:t>
            </a:r>
          </a:p>
          <a:p>
            <a:pPr marL="0" indent="0"/>
            <a:endParaRPr lang="en-US" sz="2800" dirty="0">
              <a:solidFill>
                <a:srgbClr val="FFFFFF"/>
              </a:solidFill>
            </a:endParaRPr>
          </a:p>
          <a:p>
            <a:pPr>
              <a:buFont typeface="Arial"/>
              <a:buChar char="•"/>
            </a:pPr>
            <a:r>
              <a:rPr lang="en-US" sz="2800" dirty="0">
                <a:solidFill>
                  <a:srgbClr val="FFFFFF"/>
                </a:solidFill>
              </a:rPr>
              <a:t>Navigation lights required between sunset and sunrise, and periods od reduced visibility.</a:t>
            </a:r>
          </a:p>
        </p:txBody>
      </p:sp>
      <p:sp>
        <p:nvSpPr>
          <p:cNvPr id="2" name="Footer Placeholder 1">
            <a:extLst>
              <a:ext uri="{FF2B5EF4-FFF2-40B4-BE49-F238E27FC236}">
                <a16:creationId xmlns:a16="http://schemas.microsoft.com/office/drawing/2014/main" id="{61EC0AF2-E23F-49F6-A065-BFFAEADE430F}"/>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564361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0782"/>
            <a:ext cx="7772400" cy="893618"/>
          </a:xfrm>
        </p:spPr>
        <p:txBody>
          <a:bodyPr/>
          <a:lstStyle/>
          <a:p>
            <a:r>
              <a:rPr lang="en-US" altLang="en-US" sz="4000" b="1" dirty="0"/>
              <a:t>   Towed Persons</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22</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447800" y="838200"/>
            <a:ext cx="7315200" cy="56938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spcBef>
                <a:spcPct val="0"/>
              </a:spcBef>
            </a:pPr>
            <a:r>
              <a:rPr lang="en-US" altLang="en-US" sz="2600" dirty="0">
                <a:solidFill>
                  <a:schemeClr val="bg1"/>
                </a:solidFill>
                <a:latin typeface="Arial" panose="020B0604020202020204" pitchFamily="34" charset="0"/>
              </a:rPr>
              <a:t>A vessel towing a person on water skis, surfboard, or an similar device must have legal capacity for at least three persons on board – one to operate the vessel and a second to observe the towed person, and the towed person.  This includes PWCs. The observer must be at least 12 years old and physically capable and mentally competent to act as an observer. Each person being towed must wear a life jacket or buoyant belt.  Note, that buoyant belts are not approved by the U.S. Cast Guard.  </a:t>
            </a:r>
          </a:p>
          <a:p>
            <a:pPr marL="0" indent="0">
              <a:spcBef>
                <a:spcPct val="0"/>
              </a:spcBef>
            </a:pPr>
            <a:r>
              <a:rPr lang="en-US" altLang="en-US" sz="2600" dirty="0">
                <a:solidFill>
                  <a:schemeClr val="bg1"/>
                </a:solidFill>
                <a:latin typeface="Arial" panose="020B0604020202020204" pitchFamily="34" charset="0"/>
              </a:rPr>
              <a:t>AZGFD recommends U.S. Coast Guard approved Type III in a bright color for better visibility.</a:t>
            </a:r>
          </a:p>
        </p:txBody>
      </p:sp>
      <p:sp>
        <p:nvSpPr>
          <p:cNvPr id="2" name="Footer Placeholder 1">
            <a:extLst>
              <a:ext uri="{FF2B5EF4-FFF2-40B4-BE49-F238E27FC236}">
                <a16:creationId xmlns:a16="http://schemas.microsoft.com/office/drawing/2014/main" id="{58993614-505D-463B-88A7-F9D64CC3BAD1}"/>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9514056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0782"/>
            <a:ext cx="7772400" cy="893618"/>
          </a:xfrm>
        </p:spPr>
        <p:txBody>
          <a:bodyPr/>
          <a:lstStyle/>
          <a:p>
            <a:r>
              <a:rPr lang="en-US" altLang="en-US" sz="4000" b="1" dirty="0"/>
              <a:t>   Towed Persons</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23</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447800" y="838200"/>
            <a:ext cx="7696200" cy="60939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 typeface="Arial"/>
              <a:buChar char="•"/>
            </a:pPr>
            <a:r>
              <a:rPr lang="en-US" altLang="en-US" sz="2800" dirty="0">
                <a:solidFill>
                  <a:schemeClr val="bg1"/>
                </a:solidFill>
                <a:latin typeface="Arial" panose="020B0604020202020204" pitchFamily="34" charset="0"/>
              </a:rPr>
              <a:t>Water skiing is restricted to from sunrise to sunset only.</a:t>
            </a:r>
          </a:p>
          <a:p>
            <a:pPr>
              <a:spcBef>
                <a:spcPct val="0"/>
              </a:spcBef>
              <a:buFont typeface="Arial"/>
              <a:buChar char="•"/>
            </a:pPr>
            <a:r>
              <a:rPr lang="en-US" altLang="en-US" sz="2800" dirty="0">
                <a:solidFill>
                  <a:schemeClr val="bg1"/>
                </a:solidFill>
                <a:latin typeface="Arial" panose="020B0604020202020204" pitchFamily="34" charset="0"/>
              </a:rPr>
              <a:t>Both operator and skier must operate in a safe manner keeping a reasonable distance from other vessels, people, and property.</a:t>
            </a:r>
          </a:p>
          <a:p>
            <a:pPr>
              <a:spcBef>
                <a:spcPct val="0"/>
              </a:spcBef>
              <a:buFont typeface="Arial"/>
              <a:buChar char="•"/>
            </a:pPr>
            <a:r>
              <a:rPr lang="en-US" altLang="en-US" sz="2800" dirty="0">
                <a:solidFill>
                  <a:schemeClr val="bg1"/>
                </a:solidFill>
                <a:latin typeface="Arial" panose="020B0604020202020204" pitchFamily="34" charset="0"/>
              </a:rPr>
              <a:t>Arizona law makes the person being towed (skier) responsible is he or she behaves in a careless, reckless, or negligent manner.</a:t>
            </a:r>
          </a:p>
          <a:p>
            <a:pPr>
              <a:spcBef>
                <a:spcPct val="0"/>
              </a:spcBef>
              <a:buFont typeface="Arial"/>
              <a:buChar char="•"/>
            </a:pPr>
            <a:r>
              <a:rPr lang="en-US" altLang="en-US" sz="2800" dirty="0">
                <a:solidFill>
                  <a:schemeClr val="bg1"/>
                </a:solidFill>
                <a:latin typeface="Arial" panose="020B0604020202020204" pitchFamily="34" charset="0"/>
              </a:rPr>
              <a:t>Vessels towing must carry and use a bright red or orange skier-down flag at least 12 X 12 inches and mounted on a handle. </a:t>
            </a:r>
          </a:p>
          <a:p>
            <a:pPr>
              <a:spcBef>
                <a:spcPct val="0"/>
              </a:spcBef>
              <a:buFont typeface="Arial"/>
              <a:buChar char="•"/>
            </a:pPr>
            <a:r>
              <a:rPr lang="en-US" altLang="en-US" sz="2800" dirty="0">
                <a:solidFill>
                  <a:schemeClr val="bg1"/>
                </a:solidFill>
                <a:latin typeface="Arial" panose="020B0604020202020204" pitchFamily="34" charset="0"/>
              </a:rPr>
              <a:t>Same restrictions apply to a PWC towing a skier.</a:t>
            </a:r>
          </a:p>
          <a:p>
            <a:pPr marL="0" indent="0">
              <a:spcBef>
                <a:spcPct val="0"/>
              </a:spcBef>
            </a:pPr>
            <a:endParaRPr lang="en-US" altLang="en-US" sz="2600" dirty="0">
              <a:solidFill>
                <a:schemeClr val="bg1"/>
              </a:solidFill>
              <a:latin typeface="Arial" panose="020B0604020202020204" pitchFamily="34" charset="0"/>
            </a:endParaRPr>
          </a:p>
        </p:txBody>
      </p:sp>
      <p:sp>
        <p:nvSpPr>
          <p:cNvPr id="2" name="Footer Placeholder 1">
            <a:extLst>
              <a:ext uri="{FF2B5EF4-FFF2-40B4-BE49-F238E27FC236}">
                <a16:creationId xmlns:a16="http://schemas.microsoft.com/office/drawing/2014/main" id="{F95B5DCB-41C2-4FDB-9026-A6C8A475816E}"/>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7300903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0782"/>
            <a:ext cx="7772400" cy="893618"/>
          </a:xfrm>
        </p:spPr>
        <p:txBody>
          <a:bodyPr/>
          <a:lstStyle/>
          <a:p>
            <a:r>
              <a:rPr lang="en-US" altLang="en-US" sz="4000" b="1" dirty="0"/>
              <a:t>   Muffler and Noise Levels</a:t>
            </a:r>
          </a:p>
        </p:txBody>
      </p:sp>
      <p:sp>
        <p:nvSpPr>
          <p:cNvPr id="13315"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24</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447800" y="838200"/>
            <a:ext cx="7696200" cy="50475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 typeface="Arial"/>
              <a:buChar char="•"/>
            </a:pPr>
            <a:r>
              <a:rPr lang="en-US" altLang="en-US" sz="2800" dirty="0">
                <a:solidFill>
                  <a:schemeClr val="bg1"/>
                </a:solidFill>
                <a:latin typeface="Arial" panose="020B0604020202020204" pitchFamily="34" charset="0"/>
              </a:rPr>
              <a:t>A vessel operating on Arizona public waters may not exceed the following noise levels:</a:t>
            </a:r>
          </a:p>
          <a:p>
            <a:pPr lvl="1">
              <a:spcBef>
                <a:spcPct val="0"/>
              </a:spcBef>
              <a:buFont typeface="Arial"/>
              <a:buChar char="•"/>
            </a:pPr>
            <a:r>
              <a:rPr lang="en-US" altLang="en-US" sz="2400" dirty="0">
                <a:solidFill>
                  <a:schemeClr val="bg1"/>
                </a:solidFill>
                <a:latin typeface="Arial" panose="020B0604020202020204" pitchFamily="34" charset="0"/>
              </a:rPr>
              <a:t>A level of 86 dB(A) when the sound is measured at 50 feet or more from the vessel;</a:t>
            </a:r>
          </a:p>
          <a:p>
            <a:pPr lvl="1">
              <a:spcBef>
                <a:spcPct val="0"/>
              </a:spcBef>
              <a:buFont typeface="Arial"/>
              <a:buChar char="•"/>
            </a:pPr>
            <a:r>
              <a:rPr lang="en-US" altLang="en-US" sz="2400" dirty="0">
                <a:solidFill>
                  <a:schemeClr val="bg1"/>
                </a:solidFill>
                <a:latin typeface="Arial" panose="020B0604020202020204" pitchFamily="34" charset="0"/>
              </a:rPr>
              <a:t>For an engine manufactured before January 1, 1993, a noise level of 90 dB(A) when the stationary sound level test (SAEJ2005) is performed.</a:t>
            </a:r>
          </a:p>
          <a:p>
            <a:pPr lvl="1">
              <a:spcBef>
                <a:spcPct val="0"/>
              </a:spcBef>
              <a:buFont typeface="Arial"/>
              <a:buChar char="•"/>
            </a:pPr>
            <a:r>
              <a:rPr lang="en-US" altLang="en-US" sz="2400" dirty="0">
                <a:solidFill>
                  <a:schemeClr val="bg1"/>
                </a:solidFill>
                <a:latin typeface="Arial" panose="020B0604020202020204" pitchFamily="34" charset="0"/>
              </a:rPr>
              <a:t>For an engine manufactured on or after January 1, 1993, a noise level of 88 dB(A) when the stationary sound level test (SAEJ2005) is performed.</a:t>
            </a:r>
          </a:p>
          <a:p>
            <a:pPr marL="0" indent="0">
              <a:spcBef>
                <a:spcPct val="0"/>
              </a:spcBef>
            </a:pPr>
            <a:endParaRPr lang="en-US" altLang="en-US" sz="2600" dirty="0">
              <a:solidFill>
                <a:schemeClr val="bg1"/>
              </a:solidFill>
              <a:latin typeface="Arial" panose="020B0604020202020204" pitchFamily="34" charset="0"/>
            </a:endParaRPr>
          </a:p>
        </p:txBody>
      </p:sp>
      <p:sp>
        <p:nvSpPr>
          <p:cNvPr id="2" name="Footer Placeholder 1">
            <a:extLst>
              <a:ext uri="{FF2B5EF4-FFF2-40B4-BE49-F238E27FC236}">
                <a16:creationId xmlns:a16="http://schemas.microsoft.com/office/drawing/2014/main" id="{2A4BC4E3-AB45-45F4-99F3-0313161F92E7}"/>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1391714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9" descr="C:\DOCUME~1\default\LOCALS~1\Temp\npo00000d.t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3429000"/>
            <a:ext cx="5957094" cy="27291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1507" name="Rectangle 18"/>
          <p:cNvSpPr>
            <a:spLocks noGrp="1" noChangeArrowheads="1"/>
          </p:cNvSpPr>
          <p:nvPr>
            <p:ph type="body" idx="1"/>
          </p:nvPr>
        </p:nvSpPr>
        <p:spPr>
          <a:xfrm>
            <a:off x="1181100" y="1247971"/>
            <a:ext cx="7685316" cy="2514600"/>
          </a:xfrm>
        </p:spPr>
        <p:txBody>
          <a:bodyPr/>
          <a:lstStyle/>
          <a:p>
            <a:pPr>
              <a:spcBef>
                <a:spcPct val="0"/>
              </a:spcBef>
            </a:pPr>
            <a:r>
              <a:rPr lang="en-US" altLang="en-US" sz="3600" dirty="0">
                <a:ea typeface="ＭＳ Ｐゴシック" panose="020B0600070205080204" pitchFamily="34" charset="-128"/>
              </a:rPr>
              <a:t>Boaters remain </a:t>
            </a:r>
            <a:r>
              <a:rPr lang="en-US" altLang="en-US" sz="3600" dirty="0">
                <a:solidFill>
                  <a:srgbClr val="FFFF00"/>
                </a:solidFill>
                <a:ea typeface="ＭＳ Ｐゴシック" panose="020B0600070205080204" pitchFamily="34" charset="-128"/>
              </a:rPr>
              <a:t>100 yards</a:t>
            </a:r>
            <a:r>
              <a:rPr lang="en-US" altLang="en-US" sz="3600" dirty="0">
                <a:ea typeface="ＭＳ Ｐゴシック" panose="020B0600070205080204" pitchFamily="34" charset="-128"/>
              </a:rPr>
              <a:t> of a “diver-down” flag or vessels displaying the “alpha” flag.</a:t>
            </a:r>
          </a:p>
          <a:p>
            <a:pPr>
              <a:spcBef>
                <a:spcPct val="0"/>
              </a:spcBef>
            </a:pPr>
            <a:endParaRPr lang="en-US" altLang="en-US" sz="3600" dirty="0">
              <a:ea typeface="ＭＳ Ｐゴシック" panose="020B0600070205080204" pitchFamily="34" charset="-128"/>
            </a:endParaRPr>
          </a:p>
        </p:txBody>
      </p:sp>
      <p:sp>
        <p:nvSpPr>
          <p:cNvPr id="21508" name="Rectangle 17"/>
          <p:cNvSpPr>
            <a:spLocks noGrp="1" noChangeArrowheads="1"/>
          </p:cNvSpPr>
          <p:nvPr>
            <p:ph type="title"/>
          </p:nvPr>
        </p:nvSpPr>
        <p:spPr>
          <a:xfrm>
            <a:off x="1066800" y="148225"/>
            <a:ext cx="7772400" cy="1143000"/>
          </a:xfrm>
        </p:spPr>
        <p:txBody>
          <a:bodyPr/>
          <a:lstStyle/>
          <a:p>
            <a:pPr eaLnBrk="1" hangingPunct="1"/>
            <a:r>
              <a:rPr lang="en-US" altLang="en-US" sz="4000" b="1" dirty="0">
                <a:ea typeface="ＭＳ Ｐゴシック" panose="020B0600070205080204" pitchFamily="34" charset="-128"/>
              </a:rPr>
              <a:t>Diving/Snorkeling Flags</a:t>
            </a:r>
          </a:p>
        </p:txBody>
      </p:sp>
      <p:sp>
        <p:nvSpPr>
          <p:cNvPr id="21509"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dirty="0">
                <a:solidFill>
                  <a:srgbClr val="FFFFFF"/>
                </a:solidFill>
                <a:latin typeface="Times New Roman" panose="02020603050405020304" pitchFamily="18" charset="0"/>
                <a:ea typeface="ＭＳ Ｐゴシック" panose="020B0600070205080204" pitchFamily="34" charset="-128"/>
              </a:rPr>
              <a:t> </a:t>
            </a:r>
            <a:fld id="{58DC266B-E508-44F2-B345-9E62E7F62DEE}" type="slidenum">
              <a:rPr lang="en-US" altLang="en-US" sz="1400">
                <a:solidFill>
                  <a:srgbClr val="FFFFFF"/>
                </a:solidFill>
                <a:latin typeface="Times New Roman" panose="02020603050405020304" pitchFamily="18" charset="0"/>
                <a:ea typeface="ＭＳ Ｐゴシック" panose="020B0600070205080204" pitchFamily="34" charset="-128"/>
              </a:rPr>
              <a:pPr>
                <a:spcBef>
                  <a:spcPct val="0"/>
                </a:spcBef>
              </a:pPr>
              <a:t>25</a:t>
            </a:fld>
            <a:endParaRPr lang="en-US" altLang="en-US" sz="1400" dirty="0">
              <a:solidFill>
                <a:srgbClr val="FFFFFF"/>
              </a:solidFill>
              <a:latin typeface="Times New Roman" panose="02020603050405020304" pitchFamily="18" charset="0"/>
              <a:ea typeface="ＭＳ Ｐゴシック" panose="020B0600070205080204" pitchFamily="34" charset="-128"/>
            </a:endParaRPr>
          </a:p>
        </p:txBody>
      </p:sp>
      <p:sp>
        <p:nvSpPr>
          <p:cNvPr id="2" name="Footer Placeholder 1">
            <a:extLst>
              <a:ext uri="{FF2B5EF4-FFF2-40B4-BE49-F238E27FC236}">
                <a16:creationId xmlns:a16="http://schemas.microsoft.com/office/drawing/2014/main" id="{1387CEAE-EB34-4710-8C55-C5B6A7F575FD}"/>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685619995"/>
      </p:ext>
    </p:extLst>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18"/>
          <p:cNvSpPr>
            <a:spLocks noGrp="1" noChangeArrowheads="1"/>
          </p:cNvSpPr>
          <p:nvPr>
            <p:ph type="body" idx="1"/>
          </p:nvPr>
        </p:nvSpPr>
        <p:spPr>
          <a:xfrm>
            <a:off x="1181100" y="1247970"/>
            <a:ext cx="7685316" cy="5000429"/>
          </a:xfrm>
        </p:spPr>
        <p:txBody>
          <a:bodyPr/>
          <a:lstStyle/>
          <a:p>
            <a:pPr>
              <a:spcBef>
                <a:spcPct val="0"/>
              </a:spcBef>
            </a:pPr>
            <a:r>
              <a:rPr lang="en-US" altLang="en-US" sz="3600" dirty="0">
                <a:ea typeface="ＭＳ Ｐゴシック" panose="020B0600070205080204" pitchFamily="34" charset="-128"/>
              </a:rPr>
              <a:t>Vessels towing a skier or similar device must carry and use a red or orange skier-down flag, at least 12 X12 inches and mounted on a handle.  The observer must wave the flag anytime the slier in in the water after either falling or preparing to ski.</a:t>
            </a:r>
          </a:p>
          <a:p>
            <a:pPr>
              <a:spcBef>
                <a:spcPct val="0"/>
              </a:spcBef>
            </a:pPr>
            <a:endParaRPr lang="en-US" altLang="en-US" sz="3600" dirty="0">
              <a:ea typeface="ＭＳ Ｐゴシック" panose="020B0600070205080204" pitchFamily="34" charset="-128"/>
            </a:endParaRPr>
          </a:p>
        </p:txBody>
      </p:sp>
      <p:sp>
        <p:nvSpPr>
          <p:cNvPr id="21508" name="Rectangle 17"/>
          <p:cNvSpPr>
            <a:spLocks noGrp="1" noChangeArrowheads="1"/>
          </p:cNvSpPr>
          <p:nvPr>
            <p:ph type="title"/>
          </p:nvPr>
        </p:nvSpPr>
        <p:spPr>
          <a:xfrm>
            <a:off x="1066800" y="148225"/>
            <a:ext cx="7772400" cy="1143000"/>
          </a:xfrm>
        </p:spPr>
        <p:txBody>
          <a:bodyPr/>
          <a:lstStyle/>
          <a:p>
            <a:pPr eaLnBrk="1" hangingPunct="1"/>
            <a:r>
              <a:rPr lang="en-US" altLang="en-US" sz="4000" b="1" dirty="0">
                <a:ea typeface="ＭＳ Ｐゴシック" panose="020B0600070205080204" pitchFamily="34" charset="-128"/>
              </a:rPr>
              <a:t>Skier-Down Flag</a:t>
            </a:r>
          </a:p>
        </p:txBody>
      </p:sp>
      <p:sp>
        <p:nvSpPr>
          <p:cNvPr id="21509"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dirty="0">
                <a:solidFill>
                  <a:srgbClr val="FFFFFF"/>
                </a:solidFill>
                <a:latin typeface="Times New Roman" panose="02020603050405020304" pitchFamily="18" charset="0"/>
                <a:ea typeface="ＭＳ Ｐゴシック" panose="020B0600070205080204" pitchFamily="34" charset="-128"/>
              </a:rPr>
              <a:t> </a:t>
            </a:r>
            <a:fld id="{58DC266B-E508-44F2-B345-9E62E7F62DEE}" type="slidenum">
              <a:rPr lang="en-US" altLang="en-US" sz="1400">
                <a:solidFill>
                  <a:srgbClr val="FFFFFF"/>
                </a:solidFill>
                <a:latin typeface="Times New Roman" panose="02020603050405020304" pitchFamily="18" charset="0"/>
                <a:ea typeface="ＭＳ Ｐゴシック" panose="020B0600070205080204" pitchFamily="34" charset="-128"/>
              </a:rPr>
              <a:pPr>
                <a:spcBef>
                  <a:spcPct val="0"/>
                </a:spcBef>
              </a:pPr>
              <a:t>26</a:t>
            </a:fld>
            <a:endParaRPr lang="en-US" altLang="en-US" sz="1400" dirty="0">
              <a:solidFill>
                <a:srgbClr val="FFFFFF"/>
              </a:solidFill>
              <a:latin typeface="Times New Roman" panose="02020603050405020304" pitchFamily="18" charset="0"/>
              <a:ea typeface="ＭＳ Ｐゴシック" panose="020B0600070205080204" pitchFamily="34" charset="-128"/>
            </a:endParaRPr>
          </a:p>
        </p:txBody>
      </p:sp>
      <p:sp>
        <p:nvSpPr>
          <p:cNvPr id="2" name="Footer Placeholder 1">
            <a:extLst>
              <a:ext uri="{FF2B5EF4-FFF2-40B4-BE49-F238E27FC236}">
                <a16:creationId xmlns:a16="http://schemas.microsoft.com/office/drawing/2014/main" id="{3E4662F8-C1CF-4A94-995C-B952B05C5A25}"/>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84242514"/>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1"/>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BC8A1A7-7E75-4275-A9F6-DFD3523B8AA3}" type="slidenum">
              <a:rPr lang="en-US" altLang="en-US" sz="1400">
                <a:solidFill>
                  <a:srgbClr val="FFFF99"/>
                </a:solidFill>
                <a:latin typeface="Times New Roman" panose="02020603050405020304" pitchFamily="18" charset="0"/>
              </a:rPr>
              <a:pPr>
                <a:spcBef>
                  <a:spcPct val="0"/>
                </a:spcBef>
              </a:pPr>
              <a:t>27</a:t>
            </a:fld>
            <a:endParaRPr lang="en-US" altLang="en-US" sz="1400" dirty="0">
              <a:solidFill>
                <a:srgbClr val="FFFF99"/>
              </a:solidFill>
              <a:latin typeface="Times New Roman" panose="02020603050405020304" pitchFamily="18" charset="0"/>
            </a:endParaRPr>
          </a:p>
        </p:txBody>
      </p:sp>
      <p:pic>
        <p:nvPicPr>
          <p:cNvPr id="2048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84535"/>
            <a:ext cx="7253333" cy="4706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484" name="TextBox 4"/>
          <p:cNvSpPr txBox="1">
            <a:spLocks noChangeArrowheads="1"/>
          </p:cNvSpPr>
          <p:nvPr/>
        </p:nvSpPr>
        <p:spPr bwMode="auto">
          <a:xfrm>
            <a:off x="1524000" y="304800"/>
            <a:ext cx="6945313" cy="584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dirty="0">
                <a:solidFill>
                  <a:schemeClr val="bg1"/>
                </a:solidFill>
                <a:latin typeface="Arial" panose="020B0604020202020204" pitchFamily="34" charset="0"/>
              </a:rPr>
              <a:t>International Marine Pollution Law</a:t>
            </a:r>
          </a:p>
        </p:txBody>
      </p:sp>
      <p:sp>
        <p:nvSpPr>
          <p:cNvPr id="2" name="Footer Placeholder 1">
            <a:extLst>
              <a:ext uri="{FF2B5EF4-FFF2-40B4-BE49-F238E27FC236}">
                <a16:creationId xmlns:a16="http://schemas.microsoft.com/office/drawing/2014/main" id="{DD2549D2-A6C9-43A2-BD3A-D4CDEB00B44D}"/>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4024332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028"/>
          <p:cNvSpPr>
            <a:spLocks noGrp="1" noChangeArrowheads="1"/>
          </p:cNvSpPr>
          <p:nvPr>
            <p:ph type="title"/>
          </p:nvPr>
        </p:nvSpPr>
        <p:spPr>
          <a:xfrm>
            <a:off x="1039812" y="304800"/>
            <a:ext cx="7772400" cy="1143000"/>
          </a:xfrm>
        </p:spPr>
        <p:txBody>
          <a:bodyPr/>
          <a:lstStyle/>
          <a:p>
            <a:pPr eaLnBrk="1" hangingPunct="1"/>
            <a:r>
              <a:rPr lang="en-US" altLang="en-US" b="1" dirty="0"/>
              <a:t>Oil/Fuel Spills</a:t>
            </a:r>
            <a:endParaRPr lang="en-US" altLang="en-US" dirty="0"/>
          </a:p>
        </p:txBody>
      </p:sp>
      <p:sp>
        <p:nvSpPr>
          <p:cNvPr id="22533" name="Slide Number Placeholder 4"/>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dirty="0">
                <a:solidFill>
                  <a:srgbClr val="FFFF99"/>
                </a:solidFill>
                <a:latin typeface="Times New Roman" panose="02020603050405020304" pitchFamily="18" charset="0"/>
              </a:rPr>
              <a:t> </a:t>
            </a:r>
            <a:fld id="{E8743A86-D234-4572-AE02-EB156343CBFD}" type="slidenum">
              <a:rPr lang="en-US" altLang="en-US" sz="1400">
                <a:solidFill>
                  <a:srgbClr val="FFFF99"/>
                </a:solidFill>
                <a:latin typeface="Times New Roman" panose="02020603050405020304" pitchFamily="18" charset="0"/>
              </a:rPr>
              <a:pPr>
                <a:spcBef>
                  <a:spcPct val="0"/>
                </a:spcBef>
              </a:pPr>
              <a:t>28</a:t>
            </a:fld>
            <a:r>
              <a:rPr lang="en-US" altLang="en-US" sz="1400" dirty="0">
                <a:solidFill>
                  <a:srgbClr val="FFFF99"/>
                </a:solidFill>
                <a:latin typeface="Times New Roman" panose="02020603050405020304" pitchFamily="18" charset="0"/>
              </a:rPr>
              <a:t> </a:t>
            </a:r>
          </a:p>
        </p:txBody>
      </p:sp>
      <p:sp>
        <p:nvSpPr>
          <p:cNvPr id="22531" name="TextBox 5"/>
          <p:cNvSpPr txBox="1">
            <a:spLocks noChangeArrowheads="1"/>
          </p:cNvSpPr>
          <p:nvPr/>
        </p:nvSpPr>
        <p:spPr bwMode="auto">
          <a:xfrm>
            <a:off x="1828800" y="1295400"/>
            <a:ext cx="6822893" cy="193899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ct val="0"/>
              </a:spcBef>
            </a:pPr>
            <a:r>
              <a:rPr lang="en-US" altLang="en-US" sz="2400" dirty="0">
                <a:solidFill>
                  <a:schemeClr val="bg1"/>
                </a:solidFill>
                <a:latin typeface="Arial" panose="020B0604020202020204" pitchFamily="34" charset="0"/>
              </a:rPr>
              <a:t>Spills reported immediately to;</a:t>
            </a:r>
          </a:p>
          <a:p>
            <a:pPr eaLnBrk="1" hangingPunct="1">
              <a:spcBef>
                <a:spcPct val="0"/>
              </a:spcBef>
            </a:pPr>
            <a:r>
              <a:rPr lang="en-US" altLang="en-US" sz="2400" dirty="0">
                <a:solidFill>
                  <a:schemeClr val="bg1"/>
                </a:solidFill>
                <a:latin typeface="Arial" panose="020B0604020202020204" pitchFamily="34" charset="0"/>
              </a:rPr>
              <a:t>   US Coast Guard at 1-800-424-8802 </a:t>
            </a:r>
          </a:p>
          <a:p>
            <a:pPr eaLnBrk="1" hangingPunct="1">
              <a:spcBef>
                <a:spcPct val="0"/>
              </a:spcBef>
            </a:pPr>
            <a:r>
              <a:rPr lang="en-US" altLang="en-US" sz="2400" dirty="0">
                <a:solidFill>
                  <a:schemeClr val="bg1"/>
                </a:solidFill>
                <a:latin typeface="Arial" panose="020B0604020202020204" pitchFamily="34" charset="0"/>
              </a:rPr>
              <a:t> </a:t>
            </a:r>
          </a:p>
          <a:p>
            <a:pPr eaLnBrk="1" hangingPunct="1">
              <a:spcBef>
                <a:spcPct val="0"/>
              </a:spcBef>
            </a:pPr>
            <a:r>
              <a:rPr lang="en-US" altLang="en-US" sz="2400" dirty="0">
                <a:solidFill>
                  <a:schemeClr val="bg1"/>
                </a:solidFill>
                <a:latin typeface="Arial" panose="020B0604020202020204" pitchFamily="34" charset="0"/>
              </a:rPr>
              <a:t>Placard displayed for vessels 26 feet and longer</a:t>
            </a:r>
            <a:r>
              <a:rPr lang="en-US" altLang="en-US" sz="2400" dirty="0">
                <a:latin typeface="Arial" panose="020B0604020202020204" pitchFamily="34" charset="0"/>
              </a:rPr>
              <a:t>’</a:t>
            </a:r>
          </a:p>
          <a:p>
            <a:pPr eaLnBrk="1" hangingPunct="1">
              <a:spcBef>
                <a:spcPct val="0"/>
              </a:spcBef>
            </a:pPr>
            <a:endParaRPr lang="en-US" altLang="en-US" sz="2400" dirty="0">
              <a:latin typeface="Arial" panose="020B0604020202020204" pitchFamily="34" charset="0"/>
            </a:endParaRPr>
          </a:p>
        </p:txBody>
      </p:sp>
      <p:pic>
        <p:nvPicPr>
          <p:cNvPr id="2253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234392"/>
            <a:ext cx="5127625" cy="26495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Footer Placeholder 1">
            <a:extLst>
              <a:ext uri="{FF2B5EF4-FFF2-40B4-BE49-F238E27FC236}">
                <a16:creationId xmlns:a16="http://schemas.microsoft.com/office/drawing/2014/main" id="{6D40393D-34BF-400F-98BA-DC580240D30A}"/>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4210853442"/>
      </p:ext>
    </p:extLst>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72400" cy="1143000"/>
          </a:xfrm>
        </p:spPr>
        <p:txBody>
          <a:bodyPr/>
          <a:lstStyle/>
          <a:p>
            <a:r>
              <a:rPr lang="en-US" dirty="0"/>
              <a:t>Thank you!</a:t>
            </a:r>
          </a:p>
        </p:txBody>
      </p:sp>
      <p:sp>
        <p:nvSpPr>
          <p:cNvPr id="3" name="Content Placeholder 2"/>
          <p:cNvSpPr>
            <a:spLocks noGrp="1"/>
          </p:cNvSpPr>
          <p:nvPr>
            <p:ph idx="1"/>
          </p:nvPr>
        </p:nvSpPr>
        <p:spPr>
          <a:xfrm>
            <a:off x="1524000" y="1752600"/>
            <a:ext cx="7467600" cy="4114800"/>
          </a:xfrm>
        </p:spPr>
        <p:txBody>
          <a:bodyPr/>
          <a:lstStyle/>
          <a:p>
            <a:r>
              <a:rPr lang="en-US" dirty="0"/>
              <a:t>Any questions?</a:t>
            </a:r>
          </a:p>
          <a:p>
            <a:r>
              <a:rPr lang="en-US" dirty="0"/>
              <a:t>Find other Auxiliary boating courses at: </a:t>
            </a:r>
            <a:r>
              <a:rPr lang="en-US" dirty="0">
                <a:solidFill>
                  <a:srgbClr val="FFFF00"/>
                </a:solidFill>
              </a:rPr>
              <a:t>http://www.cgaux.org/boatinged</a:t>
            </a:r>
          </a:p>
          <a:p>
            <a:r>
              <a:rPr lang="en-US" dirty="0"/>
              <a:t>Request a vessel safety check at: </a:t>
            </a:r>
            <a:r>
              <a:rPr lang="en-US" dirty="0">
                <a:solidFill>
                  <a:srgbClr val="FFFF00"/>
                </a:solidFill>
              </a:rPr>
              <a:t>http://www.safetyseal.net</a:t>
            </a:r>
          </a:p>
          <a:p>
            <a:r>
              <a:rPr lang="en-US" dirty="0"/>
              <a:t>Learn more about joining the Auxiliary at: </a:t>
            </a:r>
            <a:r>
              <a:rPr lang="en-US" dirty="0">
                <a:solidFill>
                  <a:srgbClr val="FFFF00"/>
                </a:solidFill>
              </a:rPr>
              <a:t>http://join.cgaux.org</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29</a:t>
            </a:fld>
            <a:endParaRPr lang="en-US" altLang="x-none" dirty="0"/>
          </a:p>
        </p:txBody>
      </p:sp>
      <p:sp>
        <p:nvSpPr>
          <p:cNvPr id="5" name="Footer Placeholder 4">
            <a:extLst>
              <a:ext uri="{FF2B5EF4-FFF2-40B4-BE49-F238E27FC236}">
                <a16:creationId xmlns:a16="http://schemas.microsoft.com/office/drawing/2014/main" id="{5619251B-6654-4C2E-A7D6-792434200CB6}"/>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79356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838200" y="114301"/>
            <a:ext cx="7772400" cy="1143000"/>
          </a:xfrm>
        </p:spPr>
        <p:txBody>
          <a:bodyPr/>
          <a:lstStyle/>
          <a:p>
            <a:r>
              <a:rPr lang="en-US" altLang="en-US" sz="4000" b="1" dirty="0"/>
              <a:t>Mandatory Education</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3</a:t>
            </a:fld>
            <a:endParaRPr lang="en-US" altLang="en-US" sz="1400" dirty="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9" name="TextBox 8"/>
          <p:cNvSpPr txBox="1"/>
          <p:nvPr/>
        </p:nvSpPr>
        <p:spPr>
          <a:xfrm>
            <a:off x="1371600" y="1066800"/>
            <a:ext cx="7485185" cy="5016757"/>
          </a:xfrm>
          <a:prstGeom prst="rect">
            <a:avLst/>
          </a:prstGeom>
          <a:noFill/>
        </p:spPr>
        <p:txBody>
          <a:bodyPr wrap="square">
            <a:spAutoFit/>
          </a:bodyPr>
          <a:lstStyle/>
          <a:p>
            <a:r>
              <a:rPr lang="en-US" sz="3200" dirty="0">
                <a:solidFill>
                  <a:schemeClr val="bg1"/>
                </a:solidFill>
                <a:latin typeface="+mn-lt"/>
              </a:rPr>
              <a:t>There is no mandatory education requirement in the state of Arizona.</a:t>
            </a:r>
          </a:p>
          <a:p>
            <a:endParaRPr lang="en-US" sz="3200" dirty="0">
              <a:solidFill>
                <a:schemeClr val="bg1"/>
              </a:solidFill>
              <a:latin typeface="+mn-lt"/>
            </a:endParaRPr>
          </a:p>
          <a:p>
            <a:r>
              <a:rPr lang="en-US" sz="3200" dirty="0">
                <a:solidFill>
                  <a:schemeClr val="bg1"/>
                </a:solidFill>
                <a:latin typeface="+mn-lt"/>
              </a:rPr>
              <a:t>Residents may take any of the online or classroom boating courses offered to be a better boater, possibly reduce insurance costs, or boat in other states that do require a card. </a:t>
            </a:r>
          </a:p>
          <a:p>
            <a:endParaRPr lang="en-US" sz="3200" dirty="0">
              <a:solidFill>
                <a:schemeClr val="bg1"/>
              </a:solidFill>
            </a:endParaRPr>
          </a:p>
          <a:p>
            <a:endParaRPr lang="en-US" sz="3200" dirty="0">
              <a:solidFill>
                <a:schemeClr val="bg1"/>
              </a:solidFill>
            </a:endParaRPr>
          </a:p>
        </p:txBody>
      </p:sp>
      <p:sp>
        <p:nvSpPr>
          <p:cNvPr id="2" name="Footer Placeholder 1">
            <a:extLst>
              <a:ext uri="{FF2B5EF4-FFF2-40B4-BE49-F238E27FC236}">
                <a16:creationId xmlns:a16="http://schemas.microsoft.com/office/drawing/2014/main" id="{9A227B1D-7D87-49B7-9D71-CB6B5E24736B}"/>
              </a:ext>
            </a:extLst>
          </p:cNvPr>
          <p:cNvSpPr>
            <a:spLocks noGrp="1"/>
          </p:cNvSpPr>
          <p:nvPr>
            <p:ph type="ftr" sz="quarter" idx="11"/>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extLst>
      <p:ext uri="{BB962C8B-B14F-4D97-AF65-F5344CB8AC3E}">
        <p14:creationId xmlns:p14="http://schemas.microsoft.com/office/powerpoint/2010/main" val="1242122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371600" y="114300"/>
            <a:ext cx="7239000" cy="1333499"/>
          </a:xfrm>
        </p:spPr>
        <p:txBody>
          <a:bodyPr/>
          <a:lstStyle/>
          <a:p>
            <a:r>
              <a:rPr lang="en-US" altLang="en-US" sz="4000" b="1" dirty="0"/>
              <a:t>Age and Operator Restrictions</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4</a:t>
            </a:fld>
            <a:endParaRPr lang="en-US" altLang="en-US" sz="1400" dirty="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50800">
                <a:solidFill>
                  <a:schemeClr val="tx1"/>
                </a:solidFill>
                <a:miter lim="800000"/>
                <a:headEnd/>
                <a:tailEnd type="none" w="med" len="lg"/>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9" name="TextBox 8"/>
          <p:cNvSpPr txBox="1"/>
          <p:nvPr/>
        </p:nvSpPr>
        <p:spPr>
          <a:xfrm>
            <a:off x="1371600" y="1592712"/>
            <a:ext cx="7485185" cy="3970318"/>
          </a:xfrm>
          <a:prstGeom prst="rect">
            <a:avLst/>
          </a:prstGeom>
          <a:noFill/>
        </p:spPr>
        <p:txBody>
          <a:bodyPr wrap="square">
            <a:spAutoFit/>
          </a:bodyPr>
          <a:lstStyle/>
          <a:p>
            <a:r>
              <a:rPr lang="en-US" sz="2800" dirty="0">
                <a:solidFill>
                  <a:schemeClr val="bg1"/>
                </a:solidFill>
                <a:latin typeface="+mn-lt"/>
              </a:rPr>
              <a:t>No one </a:t>
            </a:r>
            <a:r>
              <a:rPr lang="en-US" sz="2800" dirty="0">
                <a:solidFill>
                  <a:srgbClr val="FFFF00"/>
                </a:solidFill>
                <a:latin typeface="+mn-lt"/>
              </a:rPr>
              <a:t>under the age of 12 </a:t>
            </a:r>
            <a:r>
              <a:rPr lang="en-US" sz="2800" dirty="0">
                <a:solidFill>
                  <a:schemeClr val="bg1"/>
                </a:solidFill>
                <a:latin typeface="+mn-lt"/>
              </a:rPr>
              <a:t>may operate a vessel with a motor greater than 8 horsepower, including PWCs, unless:</a:t>
            </a:r>
          </a:p>
          <a:p>
            <a:endParaRPr lang="en-US" sz="2800" dirty="0">
              <a:solidFill>
                <a:schemeClr val="bg1"/>
              </a:solidFill>
              <a:latin typeface="+mn-lt"/>
            </a:endParaRPr>
          </a:p>
          <a:p>
            <a:pPr marL="457200" indent="-457200">
              <a:buFont typeface="Arial"/>
              <a:buChar char="•"/>
            </a:pPr>
            <a:r>
              <a:rPr lang="en-US" sz="2800" dirty="0">
                <a:solidFill>
                  <a:schemeClr val="bg1"/>
                </a:solidFill>
                <a:latin typeface="+mn-lt"/>
              </a:rPr>
              <a:t>An emergency exists </a:t>
            </a:r>
            <a:r>
              <a:rPr lang="en-US" sz="2800" dirty="0">
                <a:solidFill>
                  <a:srgbClr val="FFFF00"/>
                </a:solidFill>
                <a:latin typeface="+mn-lt"/>
              </a:rPr>
              <a:t>or</a:t>
            </a:r>
          </a:p>
          <a:p>
            <a:pPr marL="457200" indent="-457200">
              <a:buFont typeface="Arial"/>
              <a:buChar char="•"/>
            </a:pPr>
            <a:r>
              <a:rPr lang="en-US" sz="2800" dirty="0">
                <a:solidFill>
                  <a:schemeClr val="bg1"/>
                </a:solidFill>
                <a:latin typeface="+mn-lt"/>
              </a:rPr>
              <a:t>The child’s parent or legal guardian is on board </a:t>
            </a:r>
            <a:r>
              <a:rPr lang="en-US" sz="2800" dirty="0">
                <a:solidFill>
                  <a:srgbClr val="FFFF00"/>
                </a:solidFill>
                <a:latin typeface="+mn-lt"/>
              </a:rPr>
              <a:t>or</a:t>
            </a:r>
          </a:p>
          <a:p>
            <a:pPr marL="457200" indent="-457200">
              <a:buFont typeface="Arial"/>
              <a:buChar char="•"/>
            </a:pPr>
            <a:r>
              <a:rPr lang="en-US" sz="2800" dirty="0">
                <a:solidFill>
                  <a:schemeClr val="bg1"/>
                </a:solidFill>
                <a:latin typeface="+mn-lt"/>
              </a:rPr>
              <a:t>Another person at least 18 years of age is on board.</a:t>
            </a:r>
          </a:p>
        </p:txBody>
      </p:sp>
      <p:sp>
        <p:nvSpPr>
          <p:cNvPr id="2" name="Footer Placeholder 1">
            <a:extLst>
              <a:ext uri="{FF2B5EF4-FFF2-40B4-BE49-F238E27FC236}">
                <a16:creationId xmlns:a16="http://schemas.microsoft.com/office/drawing/2014/main" id="{95C3D751-73CA-43FC-9673-E2568C138247}"/>
              </a:ext>
            </a:extLst>
          </p:cNvPr>
          <p:cNvSpPr>
            <a:spLocks noGrp="1"/>
          </p:cNvSpPr>
          <p:nvPr>
            <p:ph type="ftr" sz="quarter" idx="11"/>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extLst>
      <p:ext uri="{BB962C8B-B14F-4D97-AF65-F5344CB8AC3E}">
        <p14:creationId xmlns:p14="http://schemas.microsoft.com/office/powerpoint/2010/main" val="1568880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0"/>
            <a:ext cx="7467600" cy="1143000"/>
          </a:xfrm>
        </p:spPr>
        <p:txBody>
          <a:bodyPr/>
          <a:lstStyle/>
          <a:p>
            <a:r>
              <a:rPr lang="en-US" altLang="en-US" sz="3600" b="1" dirty="0"/>
              <a:t>Boating Accident Reporting</a:t>
            </a:r>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5</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371600" y="1295400"/>
            <a:ext cx="7391400" cy="49552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800" dirty="0">
              <a:solidFill>
                <a:schemeClr val="bg1"/>
              </a:solidFill>
              <a:latin typeface="Arial" panose="020B0604020202020204" pitchFamily="34" charset="0"/>
            </a:endParaRPr>
          </a:p>
          <a:p>
            <a:pPr marL="571500" indent="-571500">
              <a:spcBef>
                <a:spcPct val="0"/>
              </a:spcBef>
              <a:buFont typeface="Arial" panose="020B0604020202020204" pitchFamily="34" charset="0"/>
              <a:buChar char="•"/>
            </a:pPr>
            <a:r>
              <a:rPr lang="en-US" altLang="en-US" dirty="0">
                <a:solidFill>
                  <a:schemeClr val="bg1"/>
                </a:solidFill>
                <a:latin typeface="Arial" panose="020B0604020202020204" pitchFamily="34" charset="0"/>
              </a:rPr>
              <a:t>Operators involved in a collision must </a:t>
            </a:r>
            <a:r>
              <a:rPr lang="en-US" altLang="en-US" dirty="0">
                <a:solidFill>
                  <a:srgbClr val="FFFF00"/>
                </a:solidFill>
                <a:latin typeface="Arial" panose="020B0604020202020204" pitchFamily="34" charset="0"/>
              </a:rPr>
              <a:t>stop and offer assistance, unless doing so endangers his/her own vessel or passengers.</a:t>
            </a:r>
          </a:p>
          <a:p>
            <a:pPr>
              <a:spcBef>
                <a:spcPct val="0"/>
              </a:spcBef>
            </a:pPr>
            <a:endParaRPr lang="en-US" altLang="en-US" dirty="0">
              <a:solidFill>
                <a:srgbClr val="FFFF00"/>
              </a:solidFill>
              <a:latin typeface="Arial" panose="020B0604020202020204" pitchFamily="34" charset="0"/>
            </a:endParaRPr>
          </a:p>
          <a:p>
            <a:pPr marL="571500" indent="-571500">
              <a:spcBef>
                <a:spcPct val="0"/>
              </a:spcBef>
              <a:buFont typeface="Arial" panose="020B0604020202020204" pitchFamily="34" charset="0"/>
              <a:buChar char="•"/>
            </a:pPr>
            <a:r>
              <a:rPr lang="en-US" altLang="en-US" dirty="0">
                <a:solidFill>
                  <a:schemeClr val="bg1"/>
                </a:solidFill>
                <a:latin typeface="Arial" panose="020B0604020202020204" pitchFamily="34" charset="0"/>
              </a:rPr>
              <a:t>Provide, in writing to the owner of damaged property or anyone injured, his/her name, address, and vessel identification information.</a:t>
            </a:r>
          </a:p>
        </p:txBody>
      </p:sp>
      <p:sp>
        <p:nvSpPr>
          <p:cNvPr id="2" name="Footer Placeholder 1">
            <a:extLst>
              <a:ext uri="{FF2B5EF4-FFF2-40B4-BE49-F238E27FC236}">
                <a16:creationId xmlns:a16="http://schemas.microsoft.com/office/drawing/2014/main" id="{02F406BA-E2E5-42FE-A274-0035FDE104A8}"/>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357332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447800" y="20782"/>
            <a:ext cx="7467600" cy="915910"/>
          </a:xfrm>
        </p:spPr>
        <p:txBody>
          <a:bodyPr/>
          <a:lstStyle/>
          <a:p>
            <a:r>
              <a:rPr lang="en-US" altLang="en-US" sz="3600" b="1" dirty="0"/>
              <a:t>Boating Accident Reporting</a:t>
            </a:r>
          </a:p>
        </p:txBody>
      </p:sp>
      <p:sp>
        <p:nvSpPr>
          <p:cNvPr id="7171"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6</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524000" y="733247"/>
            <a:ext cx="7391400" cy="600164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Vessel operators involved in an accident must send a boating accident report directly to:</a:t>
            </a:r>
          </a:p>
          <a:p>
            <a:pPr>
              <a:spcBef>
                <a:spcPct val="0"/>
              </a:spcBef>
            </a:pPr>
            <a:r>
              <a:rPr lang="en-US" altLang="en-US" sz="2400" dirty="0">
                <a:solidFill>
                  <a:schemeClr val="bg1"/>
                </a:solidFill>
                <a:latin typeface="Arial" panose="020B0604020202020204" pitchFamily="34" charset="0"/>
              </a:rPr>
              <a:t>Arizona Game and Fish Department</a:t>
            </a:r>
          </a:p>
          <a:p>
            <a:pPr>
              <a:spcBef>
                <a:spcPct val="0"/>
              </a:spcBef>
            </a:pPr>
            <a:r>
              <a:rPr lang="en-US" altLang="en-US" sz="2400" dirty="0">
                <a:solidFill>
                  <a:schemeClr val="bg1"/>
                </a:solidFill>
                <a:latin typeface="Arial" panose="020B0604020202020204" pitchFamily="34" charset="0"/>
              </a:rPr>
              <a:t>Attn: Boating Law Administrator</a:t>
            </a:r>
          </a:p>
          <a:p>
            <a:pPr>
              <a:spcBef>
                <a:spcPct val="0"/>
              </a:spcBef>
            </a:pPr>
            <a:r>
              <a:rPr lang="en-US" altLang="en-US" sz="2400" dirty="0">
                <a:solidFill>
                  <a:schemeClr val="bg1"/>
                </a:solidFill>
                <a:latin typeface="Arial" panose="020B0604020202020204" pitchFamily="34" charset="0"/>
              </a:rPr>
              <a:t>5000 W. Carefree Hyw.</a:t>
            </a:r>
          </a:p>
          <a:p>
            <a:pPr>
              <a:spcBef>
                <a:spcPct val="0"/>
              </a:spcBef>
            </a:pPr>
            <a:r>
              <a:rPr lang="en-US" altLang="en-US" sz="2400" dirty="0">
                <a:solidFill>
                  <a:schemeClr val="bg1"/>
                </a:solidFill>
                <a:latin typeface="Arial" panose="020B0604020202020204" pitchFamily="34" charset="0"/>
              </a:rPr>
              <a:t>Phoenix, AZ 85086 </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Forms are available from law enforcement at the lakes, first aid stations, marinas, ranger stations, or from the AZGFD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Report must be made in writing within 48 hours if a person dies or is injured or within five (5) days  If damage to the vessel or other property exceeds $500.</a:t>
            </a:r>
          </a:p>
        </p:txBody>
      </p:sp>
      <p:sp>
        <p:nvSpPr>
          <p:cNvPr id="2" name="Footer Placeholder 1">
            <a:extLst>
              <a:ext uri="{FF2B5EF4-FFF2-40B4-BE49-F238E27FC236}">
                <a16:creationId xmlns:a16="http://schemas.microsoft.com/office/drawing/2014/main" id="{4C1A9DB6-D13B-40C8-9331-6DC9DA4F1A58}"/>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672324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1143000"/>
          </a:xfrm>
        </p:spPr>
        <p:txBody>
          <a:bodyPr/>
          <a:lstStyle/>
          <a:p>
            <a:r>
              <a:rPr lang="en-US" altLang="en-US" sz="4000" b="1" dirty="0"/>
              <a:t>Boating Registration</a:t>
            </a:r>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7</a:t>
            </a:fld>
            <a:endParaRPr lang="en-US" altLang="en-US" sz="1400" dirty="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219200" y="1066800"/>
            <a:ext cx="7696200" cy="54845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r>
              <a:rPr lang="en-US" sz="2400" dirty="0">
                <a:solidFill>
                  <a:schemeClr val="bg1"/>
                </a:solidFill>
              </a:rPr>
              <a:t>An Arizona Certificate of Number (registration) and valid state decals are required to operate motorboat on Arizona public waters.  Exceptions are:</a:t>
            </a:r>
          </a:p>
          <a:p>
            <a:pPr lvl="1"/>
            <a:r>
              <a:rPr lang="en-US" sz="2400" dirty="0">
                <a:solidFill>
                  <a:schemeClr val="bg1"/>
                </a:solidFill>
              </a:rPr>
              <a:t>Non-motorized vessels;</a:t>
            </a:r>
          </a:p>
          <a:p>
            <a:pPr lvl="1"/>
            <a:r>
              <a:rPr lang="en-US" sz="2400" dirty="0">
                <a:solidFill>
                  <a:schemeClr val="bg1"/>
                </a:solidFill>
              </a:rPr>
              <a:t>Vessels used solely as lifeboats;</a:t>
            </a:r>
          </a:p>
          <a:p>
            <a:pPr lvl="1"/>
            <a:r>
              <a:rPr lang="en-US" sz="2400" dirty="0">
                <a:solidFill>
                  <a:schemeClr val="bg1"/>
                </a:solidFill>
              </a:rPr>
              <a:t>Boats registered in other state or country operating on Arkansas waters for 90 or fewer days;</a:t>
            </a:r>
          </a:p>
          <a:p>
            <a:pPr lvl="1"/>
            <a:r>
              <a:rPr lang="en-US" sz="2400" dirty="0">
                <a:solidFill>
                  <a:schemeClr val="bg1"/>
                </a:solidFill>
              </a:rPr>
              <a:t>Vessels documented with the US Coast Guard.</a:t>
            </a:r>
          </a:p>
          <a:p>
            <a:pPr indent="-285750"/>
            <a:endParaRPr lang="en-US" sz="2400" dirty="0">
              <a:solidFill>
                <a:schemeClr val="bg1"/>
              </a:solidFill>
            </a:endParaRPr>
          </a:p>
          <a:p>
            <a:pPr indent="-285750"/>
            <a:r>
              <a:rPr lang="en-US" sz="2400" dirty="0">
                <a:solidFill>
                  <a:schemeClr val="bg1"/>
                </a:solidFill>
              </a:rPr>
              <a:t>Registration card must be carried on board. </a:t>
            </a:r>
          </a:p>
          <a:p>
            <a:pPr marL="457200" lvl="1" indent="0">
              <a:buNone/>
            </a:pPr>
            <a:endParaRPr lang="en-US" sz="2400" dirty="0">
              <a:solidFill>
                <a:schemeClr val="bg1"/>
              </a:solidFill>
            </a:endParaRPr>
          </a:p>
          <a:p>
            <a:pPr marL="57150" indent="0">
              <a:buNone/>
            </a:pPr>
            <a:endParaRPr lang="en-US" sz="2400" dirty="0">
              <a:solidFill>
                <a:schemeClr val="bg1"/>
              </a:solidFill>
            </a:endParaRPr>
          </a:p>
        </p:txBody>
      </p:sp>
      <p:sp>
        <p:nvSpPr>
          <p:cNvPr id="2" name="Footer Placeholder 1">
            <a:extLst>
              <a:ext uri="{FF2B5EF4-FFF2-40B4-BE49-F238E27FC236}">
                <a16:creationId xmlns:a16="http://schemas.microsoft.com/office/drawing/2014/main" id="{1FCF6115-57BE-4A25-B110-2D2BD86DAAB9}"/>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898255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1143000"/>
          </a:xfrm>
        </p:spPr>
        <p:txBody>
          <a:bodyPr/>
          <a:lstStyle/>
          <a:p>
            <a:r>
              <a:rPr lang="en-US" altLang="en-US" sz="4000" b="1" dirty="0"/>
              <a:t>Boating Registration</a:t>
            </a:r>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8</a:t>
            </a:fld>
            <a:endParaRPr lang="en-US" altLang="en-US" sz="1400" dirty="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219200" y="1066800"/>
            <a:ext cx="7696200" cy="56938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r>
              <a:rPr lang="en-US" sz="2600" dirty="0">
                <a:solidFill>
                  <a:srgbClr val="FFFFFF"/>
                </a:solidFill>
              </a:rPr>
              <a:t>Registration number and decals must be displayed as follows:</a:t>
            </a:r>
          </a:p>
          <a:p>
            <a:pPr lvl="1"/>
            <a:r>
              <a:rPr lang="en-US" sz="2600" dirty="0">
                <a:solidFill>
                  <a:srgbClr val="FFFFFF"/>
                </a:solidFill>
              </a:rPr>
              <a:t>Number must be painted, applied as a decal, or otherwise affixed to the forward half of each side;</a:t>
            </a:r>
          </a:p>
          <a:p>
            <a:pPr lvl="1"/>
            <a:r>
              <a:rPr lang="en-US" sz="2600" dirty="0">
                <a:solidFill>
                  <a:srgbClr val="FFFFFF"/>
                </a:solidFill>
              </a:rPr>
              <a:t>No other numbers may be displayed on each side of the bow;</a:t>
            </a:r>
          </a:p>
          <a:p>
            <a:pPr lvl="1"/>
            <a:r>
              <a:rPr lang="en-US" sz="2600" dirty="0">
                <a:solidFill>
                  <a:srgbClr val="FFFFFF"/>
                </a:solidFill>
              </a:rPr>
              <a:t>Number is read from left to right on both sides;</a:t>
            </a:r>
          </a:p>
          <a:p>
            <a:pPr lvl="1"/>
            <a:r>
              <a:rPr lang="en-US" sz="2600" dirty="0">
                <a:solidFill>
                  <a:srgbClr val="FFFFFF"/>
                </a:solidFill>
              </a:rPr>
              <a:t>Number must be at least 3-inch-high BLOCK letters;</a:t>
            </a:r>
          </a:p>
          <a:p>
            <a:pPr lvl="1"/>
            <a:r>
              <a:rPr lang="en-US" sz="2600" dirty="0">
                <a:solidFill>
                  <a:srgbClr val="FFFFFF"/>
                </a:solidFill>
              </a:rPr>
              <a:t>Number’s color must contrast with the background.</a:t>
            </a:r>
          </a:p>
        </p:txBody>
      </p:sp>
      <p:sp>
        <p:nvSpPr>
          <p:cNvPr id="2" name="Footer Placeholder 1">
            <a:extLst>
              <a:ext uri="{FF2B5EF4-FFF2-40B4-BE49-F238E27FC236}">
                <a16:creationId xmlns:a16="http://schemas.microsoft.com/office/drawing/2014/main" id="{3CEEDF2D-7358-408C-8C2C-F0292F78FF39}"/>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519169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1143000"/>
          </a:xfrm>
        </p:spPr>
        <p:txBody>
          <a:bodyPr/>
          <a:lstStyle/>
          <a:p>
            <a:r>
              <a:rPr lang="en-US" altLang="en-US" sz="4000" b="1" dirty="0"/>
              <a:t>Boating Registration</a:t>
            </a:r>
          </a:p>
        </p:txBody>
      </p:sp>
      <p:sp>
        <p:nvSpPr>
          <p:cNvPr id="10243" name="Slide Number Placeholder 2"/>
          <p:cNvSpPr>
            <a:spLocks noGrp="1"/>
          </p:cNvSpPr>
          <p:nvPr>
            <p:ph type="sldNum" sz="quarter" idx="12"/>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9</a:t>
            </a:fld>
            <a:endParaRPr lang="en-US" altLang="en-US" sz="1400" dirty="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219200" y="1066800"/>
            <a:ext cx="7696200" cy="433349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r>
              <a:rPr lang="en-US" sz="2600" dirty="0">
                <a:solidFill>
                  <a:srgbClr val="FFFFFF"/>
                </a:solidFill>
              </a:rPr>
              <a:t>Registration number and decals must be displayed as follows:</a:t>
            </a:r>
          </a:p>
          <a:p>
            <a:pPr lvl="1"/>
            <a:r>
              <a:rPr lang="en-US" sz="2600" dirty="0">
                <a:solidFill>
                  <a:srgbClr val="FFFFFF"/>
                </a:solidFill>
              </a:rPr>
              <a:t>Letters must be separated from the numbers by a space or hyphen, e.g., </a:t>
            </a:r>
            <a:r>
              <a:rPr lang="en-US" sz="2600" dirty="0">
                <a:solidFill>
                  <a:srgbClr val="FFFF00"/>
                </a:solidFill>
              </a:rPr>
              <a:t>AZ 3717 ZW </a:t>
            </a:r>
            <a:r>
              <a:rPr lang="en-US" sz="2600" dirty="0">
                <a:solidFill>
                  <a:schemeClr val="bg1"/>
                </a:solidFill>
              </a:rPr>
              <a:t>or</a:t>
            </a:r>
            <a:r>
              <a:rPr lang="en-US" sz="2600" dirty="0">
                <a:solidFill>
                  <a:srgbClr val="FFFF00"/>
                </a:solidFill>
              </a:rPr>
              <a:t> AZ-3717-ZW</a:t>
            </a:r>
            <a:r>
              <a:rPr lang="en-US" sz="2600" dirty="0">
                <a:solidFill>
                  <a:srgbClr val="FFFFFF"/>
                </a:solidFill>
              </a:rPr>
              <a:t>;</a:t>
            </a:r>
          </a:p>
          <a:p>
            <a:pPr lvl="1"/>
            <a:r>
              <a:rPr lang="en-US" sz="2600" dirty="0">
                <a:solidFill>
                  <a:srgbClr val="FFFFFF"/>
                </a:solidFill>
              </a:rPr>
              <a:t>State decal must be affixed on both sides of the vessel within 3 inches in front of the registration number.</a:t>
            </a:r>
          </a:p>
          <a:p>
            <a:pPr lvl="1"/>
            <a:r>
              <a:rPr lang="en-US" sz="2600" dirty="0">
                <a:solidFill>
                  <a:srgbClr val="FFFFFF"/>
                </a:solidFill>
              </a:rPr>
              <a:t>PWCs must also display the registration number and decal in the same fashion.</a:t>
            </a:r>
          </a:p>
        </p:txBody>
      </p:sp>
      <p:sp>
        <p:nvSpPr>
          <p:cNvPr id="2" name="Footer Placeholder 1">
            <a:extLst>
              <a:ext uri="{FF2B5EF4-FFF2-40B4-BE49-F238E27FC236}">
                <a16:creationId xmlns:a16="http://schemas.microsoft.com/office/drawing/2014/main" id="{766C788C-73B5-4A2C-9E84-A494913FCAD0}"/>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145363790"/>
      </p:ext>
    </p:extLst>
  </p:cSld>
  <p:clrMapOvr>
    <a:masterClrMapping/>
  </p:clrMapOvr>
</p:sld>
</file>

<file path=ppt/theme/theme1.xml><?xml version="1.0" encoding="utf-8"?>
<a:theme xmlns:a="http://schemas.openxmlformats.org/drawingml/2006/main" name="ABS with state name footno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Times New Roman"/>
        <a:cs typeface="Times New Roman"/>
      </a:majorFont>
      <a:minorFont>
        <a:latin typeface="Arial"/>
        <a:ea typeface="Times New Roman"/>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2134</TotalTime>
  <Words>1997</Words>
  <Application>Microsoft Macintosh PowerPoint</Application>
  <PresentationFormat>On-screen Show (4:3)</PresentationFormat>
  <Paragraphs>241</Paragraphs>
  <Slides>29</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Arial Black</vt:lpstr>
      <vt:lpstr>Comic Sans MS</vt:lpstr>
      <vt:lpstr>Tahoma</vt:lpstr>
      <vt:lpstr>Times New Roman</vt:lpstr>
      <vt:lpstr>Univers</vt:lpstr>
      <vt:lpstr>ABS with state name footnote</vt:lpstr>
      <vt:lpstr>Arizona  Supplement</vt:lpstr>
      <vt:lpstr>Boating References</vt:lpstr>
      <vt:lpstr>Mandatory Education</vt:lpstr>
      <vt:lpstr>Age and Operator Restrictions</vt:lpstr>
      <vt:lpstr>Boating Accident Reporting</vt:lpstr>
      <vt:lpstr>Boating Accident Reporting</vt:lpstr>
      <vt:lpstr>Boating Registration</vt:lpstr>
      <vt:lpstr>Boating Registration</vt:lpstr>
      <vt:lpstr>Boating Registration</vt:lpstr>
      <vt:lpstr>PowerPoint Presentation</vt:lpstr>
      <vt:lpstr>Maximum Capacities</vt:lpstr>
      <vt:lpstr>Life Jackets</vt:lpstr>
      <vt:lpstr>Life Jackets</vt:lpstr>
      <vt:lpstr>   Personal Watercraft</vt:lpstr>
      <vt:lpstr>   Personal Watercraft</vt:lpstr>
      <vt:lpstr>   Personal Watercraft</vt:lpstr>
      <vt:lpstr>   Intoxication</vt:lpstr>
      <vt:lpstr>   Intoxication</vt:lpstr>
      <vt:lpstr>   Unlawful Operation</vt:lpstr>
      <vt:lpstr>   Unlawful Operation</vt:lpstr>
      <vt:lpstr>   Unlawful Operation</vt:lpstr>
      <vt:lpstr>   Towed Persons</vt:lpstr>
      <vt:lpstr>   Towed Persons</vt:lpstr>
      <vt:lpstr>   Muffler and Noise Levels</vt:lpstr>
      <vt:lpstr>Diving/Snorkeling Flags</vt:lpstr>
      <vt:lpstr>Skier-Down Flag</vt:lpstr>
      <vt:lpstr>PowerPoint Presentation</vt:lpstr>
      <vt:lpstr>Oil/Fuel Spills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Robin Freeman</dc:creator>
  <cp:lastModifiedBy>Greg Fonzeno</cp:lastModifiedBy>
  <cp:revision>182</cp:revision>
  <dcterms:created xsi:type="dcterms:W3CDTF">2005-09-26T18:22:38Z</dcterms:created>
  <dcterms:modified xsi:type="dcterms:W3CDTF">2020-12-23T02:53:07Z</dcterms:modified>
</cp:coreProperties>
</file>