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handoutMasterIdLst>
    <p:handoutMasterId r:id="rId27"/>
  </p:handoutMasterIdLst>
  <p:sldIdLst>
    <p:sldId id="258" r:id="rId2"/>
    <p:sldId id="316" r:id="rId3"/>
    <p:sldId id="291" r:id="rId4"/>
    <p:sldId id="317" r:id="rId5"/>
    <p:sldId id="292" r:id="rId6"/>
    <p:sldId id="310" r:id="rId7"/>
    <p:sldId id="314" r:id="rId8"/>
    <p:sldId id="293" r:id="rId9"/>
    <p:sldId id="294" r:id="rId10"/>
    <p:sldId id="318" r:id="rId11"/>
    <p:sldId id="315" r:id="rId12"/>
    <p:sldId id="308" r:id="rId13"/>
    <p:sldId id="305" r:id="rId14"/>
    <p:sldId id="313" r:id="rId15"/>
    <p:sldId id="312" r:id="rId16"/>
    <p:sldId id="300" r:id="rId17"/>
    <p:sldId id="301" r:id="rId18"/>
    <p:sldId id="302" r:id="rId19"/>
    <p:sldId id="303" r:id="rId20"/>
    <p:sldId id="304" r:id="rId21"/>
    <p:sldId id="289" r:id="rId22"/>
    <p:sldId id="290" r:id="rId23"/>
    <p:sldId id="307" r:id="rId24"/>
    <p:sldId id="286" r:id="rId25"/>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charset="0"/>
        <a:ea typeface="Times New Roman" charset="0"/>
        <a:cs typeface="Times New Roman" charset="0"/>
      </a:defRPr>
    </a:lvl1pPr>
    <a:lvl2pPr marL="457200" algn="l" rtl="0" fontAlgn="base">
      <a:spcBef>
        <a:spcPct val="0"/>
      </a:spcBef>
      <a:spcAft>
        <a:spcPct val="0"/>
      </a:spcAft>
      <a:defRPr sz="2400" kern="1200">
        <a:solidFill>
          <a:schemeClr val="tx1"/>
        </a:solidFill>
        <a:latin typeface="Times New Roman" charset="0"/>
        <a:ea typeface="Times New Roman" charset="0"/>
        <a:cs typeface="Times New Roman" charset="0"/>
      </a:defRPr>
    </a:lvl2pPr>
    <a:lvl3pPr marL="914400" algn="l" rtl="0" fontAlgn="base">
      <a:spcBef>
        <a:spcPct val="0"/>
      </a:spcBef>
      <a:spcAft>
        <a:spcPct val="0"/>
      </a:spcAft>
      <a:defRPr sz="2400" kern="1200">
        <a:solidFill>
          <a:schemeClr val="tx1"/>
        </a:solidFill>
        <a:latin typeface="Times New Roman" charset="0"/>
        <a:ea typeface="Times New Roman" charset="0"/>
        <a:cs typeface="Times New Roman" charset="0"/>
      </a:defRPr>
    </a:lvl3pPr>
    <a:lvl4pPr marL="1371600" algn="l" rtl="0" fontAlgn="base">
      <a:spcBef>
        <a:spcPct val="0"/>
      </a:spcBef>
      <a:spcAft>
        <a:spcPct val="0"/>
      </a:spcAft>
      <a:defRPr sz="2400" kern="1200">
        <a:solidFill>
          <a:schemeClr val="tx1"/>
        </a:solidFill>
        <a:latin typeface="Times New Roman" charset="0"/>
        <a:ea typeface="Times New Roman" charset="0"/>
        <a:cs typeface="Times New Roman" charset="0"/>
      </a:defRPr>
    </a:lvl4pPr>
    <a:lvl5pPr marL="1828800" algn="l" rtl="0" fontAlgn="base">
      <a:spcBef>
        <a:spcPct val="0"/>
      </a:spcBef>
      <a:spcAft>
        <a:spcPct val="0"/>
      </a:spcAft>
      <a:defRPr sz="2400" kern="1200">
        <a:solidFill>
          <a:schemeClr val="tx1"/>
        </a:solidFill>
        <a:latin typeface="Times New Roman" charset="0"/>
        <a:ea typeface="Times New Roman" charset="0"/>
        <a:cs typeface="Times New Roman" charset="0"/>
      </a:defRPr>
    </a:lvl5pPr>
    <a:lvl6pPr marL="2286000" algn="l" defTabSz="914400" rtl="0" eaLnBrk="1" latinLnBrk="0" hangingPunct="1">
      <a:defRPr sz="2400" kern="1200">
        <a:solidFill>
          <a:schemeClr val="tx1"/>
        </a:solidFill>
        <a:latin typeface="Times New Roman" charset="0"/>
        <a:ea typeface="Times New Roman" charset="0"/>
        <a:cs typeface="Times New Roman" charset="0"/>
      </a:defRPr>
    </a:lvl6pPr>
    <a:lvl7pPr marL="2743200" algn="l" defTabSz="914400" rtl="0" eaLnBrk="1" latinLnBrk="0" hangingPunct="1">
      <a:defRPr sz="2400" kern="1200">
        <a:solidFill>
          <a:schemeClr val="tx1"/>
        </a:solidFill>
        <a:latin typeface="Times New Roman" charset="0"/>
        <a:ea typeface="Times New Roman" charset="0"/>
        <a:cs typeface="Times New Roman" charset="0"/>
      </a:defRPr>
    </a:lvl7pPr>
    <a:lvl8pPr marL="3200400" algn="l" defTabSz="914400" rtl="0" eaLnBrk="1" latinLnBrk="0" hangingPunct="1">
      <a:defRPr sz="2400" kern="1200">
        <a:solidFill>
          <a:schemeClr val="tx1"/>
        </a:solidFill>
        <a:latin typeface="Times New Roman" charset="0"/>
        <a:ea typeface="Times New Roman" charset="0"/>
        <a:cs typeface="Times New Roman" charset="0"/>
      </a:defRPr>
    </a:lvl8pPr>
    <a:lvl9pPr marL="3657600" algn="l" defTabSz="914400" rtl="0" eaLnBrk="1" latinLnBrk="0" hangingPunct="1">
      <a:defRPr sz="2400" kern="1200">
        <a:solidFill>
          <a:schemeClr val="tx1"/>
        </a:solidFill>
        <a:latin typeface="Times New Roman" charset="0"/>
        <a:ea typeface="Times New Roman" charset="0"/>
        <a:cs typeface="Times New Roman"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784" autoAdjust="0"/>
    <p:restoredTop sz="94224" autoAdjust="0"/>
  </p:normalViewPr>
  <p:slideViewPr>
    <p:cSldViewPr>
      <p:cViewPr varScale="1">
        <p:scale>
          <a:sx n="84" d="100"/>
          <a:sy n="84" d="100"/>
        </p:scale>
        <p:origin x="1336" y="19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450D16F-7034-E649-8AE7-294678DAC61B}" type="datetimeFigureOut">
              <a:rPr lang="en-US" smtClean="0"/>
              <a:t>11/23/22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E0363E-9FDC-0045-A7E9-B5C9E72134BD}" type="slidenum">
              <a:rPr lang="en-US" smtClean="0"/>
              <a:t>‹#›</a:t>
            </a:fld>
            <a:endParaRPr lang="en-US"/>
          </a:p>
        </p:txBody>
      </p:sp>
    </p:spTree>
    <p:extLst>
      <p:ext uri="{BB962C8B-B14F-4D97-AF65-F5344CB8AC3E}">
        <p14:creationId xmlns:p14="http://schemas.microsoft.com/office/powerpoint/2010/main" val="923036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200"/>
            </a:lvl1pPr>
          </a:lstStyle>
          <a:p>
            <a:endParaRPr lang="en-US" altLang="x-none"/>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x-none"/>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x-none"/>
              <a:t>Click to edit Master text styles</a:t>
            </a:r>
          </a:p>
          <a:p>
            <a:pPr lvl="1"/>
            <a:r>
              <a:rPr lang="en-US" altLang="x-none"/>
              <a:t>Second level</a:t>
            </a:r>
          </a:p>
          <a:p>
            <a:pPr lvl="2"/>
            <a:r>
              <a:rPr lang="en-US" altLang="x-none"/>
              <a:t>Third level</a:t>
            </a:r>
          </a:p>
          <a:p>
            <a:pPr lvl="3"/>
            <a:r>
              <a:rPr lang="en-US" altLang="x-none"/>
              <a:t>Fourth level</a:t>
            </a:r>
          </a:p>
          <a:p>
            <a:pPr lvl="4"/>
            <a:r>
              <a:rPr lang="en-US" altLang="x-none"/>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defRPr sz="1200"/>
            </a:lvl1pPr>
          </a:lstStyle>
          <a:p>
            <a:endParaRPr lang="en-US" altLang="x-none"/>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r">
              <a:defRPr sz="1200"/>
            </a:lvl1pPr>
          </a:lstStyle>
          <a:p>
            <a:fld id="{CB895E6D-782B-2C44-B6B7-9A23B8F0A431}" type="slidenum">
              <a:rPr lang="en-US" altLang="x-none"/>
              <a:pPr/>
              <a:t>‹#›</a:t>
            </a:fld>
            <a:endParaRPr lang="en-US" altLang="x-none"/>
          </a:p>
        </p:txBody>
      </p:sp>
    </p:spTree>
    <p:extLst>
      <p:ext uri="{BB962C8B-B14F-4D97-AF65-F5344CB8AC3E}">
        <p14:creationId xmlns:p14="http://schemas.microsoft.com/office/powerpoint/2010/main" val="399657668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charset="0"/>
        <a:ea typeface="Times New Roman" charset="0"/>
        <a:cs typeface="Times New Roman" charset="0"/>
      </a:defRPr>
    </a:lvl1pPr>
    <a:lvl2pPr marL="457200" algn="l" rtl="0" fontAlgn="base">
      <a:spcBef>
        <a:spcPct val="30000"/>
      </a:spcBef>
      <a:spcAft>
        <a:spcPct val="0"/>
      </a:spcAft>
      <a:defRPr sz="1200" kern="1200">
        <a:solidFill>
          <a:schemeClr val="tx1"/>
        </a:solidFill>
        <a:latin typeface="Times New Roman" charset="0"/>
        <a:ea typeface="Times New Roman" charset="0"/>
        <a:cs typeface="Times New Roman" charset="0"/>
      </a:defRPr>
    </a:lvl2pPr>
    <a:lvl3pPr marL="914400" algn="l" rtl="0" fontAlgn="base">
      <a:spcBef>
        <a:spcPct val="30000"/>
      </a:spcBef>
      <a:spcAft>
        <a:spcPct val="0"/>
      </a:spcAft>
      <a:defRPr sz="1200" kern="1200">
        <a:solidFill>
          <a:schemeClr val="tx1"/>
        </a:solidFill>
        <a:latin typeface="Times New Roman" charset="0"/>
        <a:ea typeface="Times New Roman" charset="0"/>
        <a:cs typeface="Times New Roman" charset="0"/>
      </a:defRPr>
    </a:lvl3pPr>
    <a:lvl4pPr marL="1371600" algn="l" rtl="0" fontAlgn="base">
      <a:spcBef>
        <a:spcPct val="30000"/>
      </a:spcBef>
      <a:spcAft>
        <a:spcPct val="0"/>
      </a:spcAft>
      <a:defRPr sz="1200" kern="1200">
        <a:solidFill>
          <a:schemeClr val="tx1"/>
        </a:solidFill>
        <a:latin typeface="Times New Roman" charset="0"/>
        <a:ea typeface="Times New Roman" charset="0"/>
        <a:cs typeface="Times New Roman" charset="0"/>
      </a:defRPr>
    </a:lvl4pPr>
    <a:lvl5pPr marL="1828800" algn="l" rtl="0" fontAlgn="base">
      <a:spcBef>
        <a:spcPct val="30000"/>
      </a:spcBef>
      <a:spcAft>
        <a:spcPct val="0"/>
      </a:spcAft>
      <a:defRPr sz="1200" kern="1200">
        <a:solidFill>
          <a:schemeClr val="tx1"/>
        </a:solidFill>
        <a:latin typeface="Times New Roman" charset="0"/>
        <a:ea typeface="Times New Roman" charset="0"/>
        <a:cs typeface="Times New Roman"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B895E6D-782B-2C44-B6B7-9A23B8F0A431}" type="slidenum">
              <a:rPr lang="en-US" altLang="x-none" smtClean="0"/>
              <a:pPr/>
              <a:t>1</a:t>
            </a:fld>
            <a:endParaRPr lang="en-US" altLang="x-none"/>
          </a:p>
        </p:txBody>
      </p:sp>
    </p:spTree>
    <p:extLst>
      <p:ext uri="{BB962C8B-B14F-4D97-AF65-F5344CB8AC3E}">
        <p14:creationId xmlns:p14="http://schemas.microsoft.com/office/powerpoint/2010/main" val="827933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p>
            <a:r>
              <a:rPr lang="en-US" altLang="en-US" b="1" dirty="0">
                <a:latin typeface="Arial" panose="020B0604020202020204" pitchFamily="34" charset="0"/>
              </a:rPr>
              <a:t>AK Water Skis and Surfboards </a:t>
            </a:r>
          </a:p>
          <a:p>
            <a:r>
              <a:rPr lang="en-US" sz="1200" b="1" i="1" u="none" strike="noStrike" kern="1200" baseline="0" dirty="0">
                <a:solidFill>
                  <a:schemeClr val="tx1"/>
                </a:solidFill>
                <a:latin typeface="Times New Roman" charset="0"/>
                <a:ea typeface="Times New Roman" charset="0"/>
                <a:cs typeface="Times New Roman" charset="0"/>
              </a:rPr>
              <a:t>Water Skiing </a:t>
            </a:r>
            <a:endParaRPr lang="en-US" sz="1200" b="0" i="0" u="none" strike="noStrike" kern="1200" baseline="0" dirty="0">
              <a:solidFill>
                <a:schemeClr val="tx1"/>
              </a:solidFill>
              <a:latin typeface="Times New Roman" charset="0"/>
              <a:ea typeface="Times New Roman" charset="0"/>
              <a:cs typeface="Times New Roman" charset="0"/>
            </a:endParaRPr>
          </a:p>
          <a:p>
            <a:r>
              <a:rPr lang="en-US" sz="1200" b="0" i="0" u="none" strike="noStrike" kern="1200" baseline="0" dirty="0">
                <a:solidFill>
                  <a:schemeClr val="tx1"/>
                </a:solidFill>
                <a:latin typeface="Times New Roman" charset="0"/>
                <a:ea typeface="Times New Roman" charset="0"/>
                <a:cs typeface="Times New Roman" charset="0"/>
              </a:rPr>
              <a:t>To make water skiing safer and more enjoyable, boat operators and skiers should observe the following: </a:t>
            </a:r>
          </a:p>
          <a:p>
            <a:r>
              <a:rPr lang="en-US" sz="1200" b="0" i="0" u="none" strike="noStrike" kern="1200" baseline="0" dirty="0">
                <a:solidFill>
                  <a:schemeClr val="tx1"/>
                </a:solidFill>
                <a:latin typeface="Times New Roman" charset="0"/>
                <a:ea typeface="Times New Roman" charset="0"/>
                <a:cs typeface="Times New Roman" charset="0"/>
              </a:rPr>
              <a:t>Operate only between sunrise and sunset. </a:t>
            </a:r>
          </a:p>
          <a:p>
            <a:r>
              <a:rPr lang="en-US" sz="1200" b="0" i="0" u="none" strike="noStrike" kern="1200" baseline="0" dirty="0">
                <a:solidFill>
                  <a:schemeClr val="tx1"/>
                </a:solidFill>
                <a:latin typeface="Times New Roman" charset="0"/>
                <a:ea typeface="Times New Roman" charset="0"/>
                <a:cs typeface="Times New Roman" charset="0"/>
              </a:rPr>
              <a:t>Boat operators must either have another person (12 years of age or older) onboard as a lookout or have a rear-view mirror installed on the boat. </a:t>
            </a:r>
          </a:p>
          <a:p>
            <a:r>
              <a:rPr lang="en-US" sz="1200" b="0" i="0" u="none" strike="noStrike" kern="1200" baseline="0" dirty="0">
                <a:solidFill>
                  <a:schemeClr val="tx1"/>
                </a:solidFill>
                <a:latin typeface="Times New Roman" charset="0"/>
                <a:ea typeface="Times New Roman" charset="0"/>
                <a:cs typeface="Times New Roman" charset="0"/>
              </a:rPr>
              <a:t>The boat operator should keep a minimum of a 200-foot wide “ski corridor” (100 feet on either side) to protect the skier from other boats and/or obstacles. </a:t>
            </a:r>
          </a:p>
          <a:p>
            <a:r>
              <a:rPr lang="en-US" sz="1200" b="0" i="0" u="none" strike="noStrike" kern="1200" baseline="0" dirty="0">
                <a:solidFill>
                  <a:schemeClr val="tx1"/>
                </a:solidFill>
                <a:latin typeface="Times New Roman" charset="0"/>
                <a:ea typeface="Times New Roman" charset="0"/>
                <a:cs typeface="Times New Roman" charset="0"/>
              </a:rPr>
              <a:t>A boat operator may not tow a person on water skis, a surfboard, or a similar device, in a reckless or negligent manner so as to endanger the life or property of another person (AS 05.25.060 (1)). </a:t>
            </a:r>
          </a:p>
          <a:p>
            <a:r>
              <a:rPr lang="en-US" sz="1200" b="0" i="0" u="none" strike="noStrike" kern="1200" baseline="0" dirty="0">
                <a:solidFill>
                  <a:schemeClr val="tx1"/>
                </a:solidFill>
                <a:latin typeface="Times New Roman" charset="0"/>
                <a:ea typeface="Times New Roman" charset="0"/>
                <a:cs typeface="Times New Roman" charset="0"/>
              </a:rPr>
              <a:t>In order to </a:t>
            </a:r>
            <a:r>
              <a:rPr lang="en-US" sz="1200" b="0" i="0" u="none" strike="noStrike" kern="1200" baseline="0">
                <a:solidFill>
                  <a:schemeClr val="tx1"/>
                </a:solidFill>
                <a:latin typeface="Times New Roman" charset="0"/>
                <a:ea typeface="Times New Roman" charset="0"/>
                <a:cs typeface="Times New Roman" charset="0"/>
              </a:rPr>
              <a:t>be safe, </a:t>
            </a:r>
            <a:r>
              <a:rPr lang="en-US" sz="1200" b="0" i="0" u="none" strike="noStrike" kern="1200" baseline="0" dirty="0">
                <a:solidFill>
                  <a:schemeClr val="tx1"/>
                </a:solidFill>
                <a:latin typeface="Times New Roman" charset="0"/>
                <a:ea typeface="Times New Roman" charset="0"/>
                <a:cs typeface="Times New Roman" charset="0"/>
              </a:rPr>
              <a:t>it is </a:t>
            </a:r>
            <a:r>
              <a:rPr lang="en-US" sz="1200" b="0" i="0" u="none" strike="noStrike" kern="1200" baseline="0">
                <a:solidFill>
                  <a:schemeClr val="tx1"/>
                </a:solidFill>
                <a:latin typeface="Times New Roman" charset="0"/>
                <a:ea typeface="Times New Roman" charset="0"/>
                <a:cs typeface="Times New Roman" charset="0"/>
              </a:rPr>
              <a:t>advisable that </a:t>
            </a:r>
            <a:r>
              <a:rPr lang="en-US" sz="1200" b="0" i="0" u="none" strike="noStrike" kern="1200" baseline="0" dirty="0">
                <a:solidFill>
                  <a:schemeClr val="tx1"/>
                </a:solidFill>
                <a:latin typeface="Times New Roman" charset="0"/>
                <a:ea typeface="Times New Roman" charset="0"/>
                <a:cs typeface="Times New Roman" charset="0"/>
              </a:rPr>
              <a:t>s</a:t>
            </a:r>
            <a:r>
              <a:rPr lang="en-US" sz="1200" b="0" i="0" u="none" strike="noStrike" kern="1200" baseline="0">
                <a:solidFill>
                  <a:schemeClr val="tx1"/>
                </a:solidFill>
                <a:latin typeface="Times New Roman" charset="0"/>
                <a:ea typeface="Times New Roman" charset="0"/>
                <a:cs typeface="Times New Roman" charset="0"/>
              </a:rPr>
              <a:t>kiers </a:t>
            </a:r>
            <a:r>
              <a:rPr lang="en-US" sz="1200" b="0" i="0" u="none" strike="noStrike" kern="1200" baseline="0" dirty="0">
                <a:solidFill>
                  <a:schemeClr val="tx1"/>
                </a:solidFill>
                <a:latin typeface="Times New Roman" charset="0"/>
                <a:ea typeface="Times New Roman" charset="0"/>
                <a:cs typeface="Times New Roman" charset="0"/>
              </a:rPr>
              <a:t>should wear a PFD that is approved by the U.S. Coast Guard for the activity. Inflatable PFDs are not appropriate for water skiing. </a:t>
            </a:r>
          </a:p>
          <a:p>
            <a:endParaRPr lang="en-US" altLang="en-US" b="1" dirty="0">
              <a:latin typeface="Arial" panose="020B0604020202020204" pitchFamily="34" charset="0"/>
            </a:endParaRPr>
          </a:p>
          <a:p>
            <a:endParaRPr lang="en-US" altLang="en-US" b="1" dirty="0">
              <a:latin typeface="Arial" panose="020B0604020202020204" pitchFamily="34" charset="0"/>
            </a:endParaRPr>
          </a:p>
        </p:txBody>
      </p:sp>
      <p:sp>
        <p:nvSpPr>
          <p:cNvPr id="36868"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lvl1pPr defTabSz="966788">
              <a:defRPr sz="2400" b="1">
                <a:solidFill>
                  <a:schemeClr val="tx2"/>
                </a:solidFill>
                <a:latin typeface="Arial" panose="020B0604020202020204" pitchFamily="34" charset="0"/>
              </a:defRPr>
            </a:lvl1pPr>
            <a:lvl2pPr marL="742950" indent="-285750" defTabSz="966788">
              <a:defRPr sz="2400" b="1">
                <a:solidFill>
                  <a:schemeClr val="tx2"/>
                </a:solidFill>
                <a:latin typeface="Arial" panose="020B0604020202020204" pitchFamily="34" charset="0"/>
              </a:defRPr>
            </a:lvl2pPr>
            <a:lvl3pPr marL="1143000" indent="-228600" defTabSz="966788">
              <a:defRPr sz="2400" b="1">
                <a:solidFill>
                  <a:schemeClr val="tx2"/>
                </a:solidFill>
                <a:latin typeface="Arial" panose="020B0604020202020204" pitchFamily="34" charset="0"/>
              </a:defRPr>
            </a:lvl3pPr>
            <a:lvl4pPr marL="1600200" indent="-228600" defTabSz="966788">
              <a:defRPr sz="2400" b="1">
                <a:solidFill>
                  <a:schemeClr val="tx2"/>
                </a:solidFill>
                <a:latin typeface="Arial" panose="020B0604020202020204" pitchFamily="34" charset="0"/>
              </a:defRPr>
            </a:lvl4pPr>
            <a:lvl5pPr marL="2057400" indent="-228600" defTabSz="966788">
              <a:defRPr sz="2400" b="1">
                <a:solidFill>
                  <a:schemeClr val="tx2"/>
                </a:solidFill>
                <a:latin typeface="Arial" panose="020B0604020202020204" pitchFamily="34" charset="0"/>
              </a:defRPr>
            </a:lvl5pPr>
            <a:lvl6pPr marL="2514600" indent="-228600" defTabSz="966788"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6788"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6788"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6788" eaLnBrk="0" fontAlgn="base" hangingPunct="0">
              <a:spcBef>
                <a:spcPct val="0"/>
              </a:spcBef>
              <a:spcAft>
                <a:spcPct val="0"/>
              </a:spcAft>
              <a:defRPr sz="2400" b="1">
                <a:solidFill>
                  <a:schemeClr val="tx2"/>
                </a:solidFill>
                <a:latin typeface="Arial" panose="020B0604020202020204" pitchFamily="34" charset="0"/>
              </a:defRPr>
            </a:lvl9pPr>
          </a:lstStyle>
          <a:p>
            <a:fld id="{682522E2-B59D-40A3-8864-1FBA78C1B8AC}" type="slidenum">
              <a:rPr lang="en-US" altLang="en-US" sz="1300">
                <a:solidFill>
                  <a:schemeClr val="tx1"/>
                </a:solidFill>
                <a:latin typeface="Comic Sans MS" panose="030F0702030302020204" pitchFamily="66" charset="0"/>
              </a:rPr>
              <a:pPr/>
              <a:t>10</a:t>
            </a:fld>
            <a:endParaRPr lang="en-US" altLang="en-US" sz="1300">
              <a:solidFill>
                <a:schemeClr val="tx1"/>
              </a:solidFill>
              <a:latin typeface="Comic Sans MS" panose="030F0702030302020204" pitchFamily="66" charset="0"/>
            </a:endParaRPr>
          </a:p>
        </p:txBody>
      </p:sp>
    </p:spTree>
    <p:extLst>
      <p:ext uri="{BB962C8B-B14F-4D97-AF65-F5344CB8AC3E}">
        <p14:creationId xmlns:p14="http://schemas.microsoft.com/office/powerpoint/2010/main" val="19876243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p>
            <a:endParaRPr lang="en-US" altLang="en-US" b="1" dirty="0">
              <a:latin typeface="Arial" panose="020B0604020202020204" pitchFamily="34" charset="0"/>
            </a:endParaRPr>
          </a:p>
        </p:txBody>
      </p:sp>
      <p:sp>
        <p:nvSpPr>
          <p:cNvPr id="36868"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lvl1pPr defTabSz="966788">
              <a:defRPr sz="2400" b="1">
                <a:solidFill>
                  <a:schemeClr val="tx2"/>
                </a:solidFill>
                <a:latin typeface="Arial" panose="020B0604020202020204" pitchFamily="34" charset="0"/>
              </a:defRPr>
            </a:lvl1pPr>
            <a:lvl2pPr marL="742950" indent="-285750" defTabSz="966788">
              <a:defRPr sz="2400" b="1">
                <a:solidFill>
                  <a:schemeClr val="tx2"/>
                </a:solidFill>
                <a:latin typeface="Arial" panose="020B0604020202020204" pitchFamily="34" charset="0"/>
              </a:defRPr>
            </a:lvl2pPr>
            <a:lvl3pPr marL="1143000" indent="-228600" defTabSz="966788">
              <a:defRPr sz="2400" b="1">
                <a:solidFill>
                  <a:schemeClr val="tx2"/>
                </a:solidFill>
                <a:latin typeface="Arial" panose="020B0604020202020204" pitchFamily="34" charset="0"/>
              </a:defRPr>
            </a:lvl3pPr>
            <a:lvl4pPr marL="1600200" indent="-228600" defTabSz="966788">
              <a:defRPr sz="2400" b="1">
                <a:solidFill>
                  <a:schemeClr val="tx2"/>
                </a:solidFill>
                <a:latin typeface="Arial" panose="020B0604020202020204" pitchFamily="34" charset="0"/>
              </a:defRPr>
            </a:lvl4pPr>
            <a:lvl5pPr marL="2057400" indent="-228600" defTabSz="966788">
              <a:defRPr sz="2400" b="1">
                <a:solidFill>
                  <a:schemeClr val="tx2"/>
                </a:solidFill>
                <a:latin typeface="Arial" panose="020B0604020202020204" pitchFamily="34" charset="0"/>
              </a:defRPr>
            </a:lvl5pPr>
            <a:lvl6pPr marL="2514600" indent="-228600" defTabSz="966788"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6788"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6788"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6788" eaLnBrk="0" fontAlgn="base" hangingPunct="0">
              <a:spcBef>
                <a:spcPct val="0"/>
              </a:spcBef>
              <a:spcAft>
                <a:spcPct val="0"/>
              </a:spcAft>
              <a:defRPr sz="2400" b="1">
                <a:solidFill>
                  <a:schemeClr val="tx2"/>
                </a:solidFill>
                <a:latin typeface="Arial" panose="020B0604020202020204" pitchFamily="34" charset="0"/>
              </a:defRPr>
            </a:lvl9pPr>
          </a:lstStyle>
          <a:p>
            <a:fld id="{682522E2-B59D-40A3-8864-1FBA78C1B8AC}" type="slidenum">
              <a:rPr lang="en-US" altLang="en-US" sz="1300">
                <a:solidFill>
                  <a:schemeClr val="tx1"/>
                </a:solidFill>
                <a:latin typeface="Comic Sans MS" panose="030F0702030302020204" pitchFamily="66" charset="0"/>
              </a:rPr>
              <a:pPr/>
              <a:t>11</a:t>
            </a:fld>
            <a:endParaRPr lang="en-US" altLang="en-US" sz="1300">
              <a:solidFill>
                <a:schemeClr val="tx1"/>
              </a:solidFill>
              <a:latin typeface="Comic Sans MS" panose="030F0702030302020204" pitchFamily="66" charset="0"/>
            </a:endParaRPr>
          </a:p>
        </p:txBody>
      </p:sp>
    </p:spTree>
    <p:extLst>
      <p:ext uri="{BB962C8B-B14F-4D97-AF65-F5344CB8AC3E}">
        <p14:creationId xmlns:p14="http://schemas.microsoft.com/office/powerpoint/2010/main" val="1416956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p>
            <a:endParaRPr lang="en-US" altLang="en-US" b="1" dirty="0">
              <a:latin typeface="Arial" panose="020B0604020202020204" pitchFamily="34" charset="0"/>
            </a:endParaRPr>
          </a:p>
        </p:txBody>
      </p:sp>
      <p:sp>
        <p:nvSpPr>
          <p:cNvPr id="36868"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lvl1pPr defTabSz="966788">
              <a:defRPr sz="2400" b="1">
                <a:solidFill>
                  <a:schemeClr val="tx2"/>
                </a:solidFill>
                <a:latin typeface="Arial" panose="020B0604020202020204" pitchFamily="34" charset="0"/>
              </a:defRPr>
            </a:lvl1pPr>
            <a:lvl2pPr marL="742950" indent="-285750" defTabSz="966788">
              <a:defRPr sz="2400" b="1">
                <a:solidFill>
                  <a:schemeClr val="tx2"/>
                </a:solidFill>
                <a:latin typeface="Arial" panose="020B0604020202020204" pitchFamily="34" charset="0"/>
              </a:defRPr>
            </a:lvl2pPr>
            <a:lvl3pPr marL="1143000" indent="-228600" defTabSz="966788">
              <a:defRPr sz="2400" b="1">
                <a:solidFill>
                  <a:schemeClr val="tx2"/>
                </a:solidFill>
                <a:latin typeface="Arial" panose="020B0604020202020204" pitchFamily="34" charset="0"/>
              </a:defRPr>
            </a:lvl3pPr>
            <a:lvl4pPr marL="1600200" indent="-228600" defTabSz="966788">
              <a:defRPr sz="2400" b="1">
                <a:solidFill>
                  <a:schemeClr val="tx2"/>
                </a:solidFill>
                <a:latin typeface="Arial" panose="020B0604020202020204" pitchFamily="34" charset="0"/>
              </a:defRPr>
            </a:lvl4pPr>
            <a:lvl5pPr marL="2057400" indent="-228600" defTabSz="966788">
              <a:defRPr sz="2400" b="1">
                <a:solidFill>
                  <a:schemeClr val="tx2"/>
                </a:solidFill>
                <a:latin typeface="Arial" panose="020B0604020202020204" pitchFamily="34" charset="0"/>
              </a:defRPr>
            </a:lvl5pPr>
            <a:lvl6pPr marL="2514600" indent="-228600" defTabSz="966788"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6788"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6788"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6788" eaLnBrk="0" fontAlgn="base" hangingPunct="0">
              <a:spcBef>
                <a:spcPct val="0"/>
              </a:spcBef>
              <a:spcAft>
                <a:spcPct val="0"/>
              </a:spcAft>
              <a:defRPr sz="2400" b="1">
                <a:solidFill>
                  <a:schemeClr val="tx2"/>
                </a:solidFill>
                <a:latin typeface="Arial" panose="020B0604020202020204" pitchFamily="34" charset="0"/>
              </a:defRPr>
            </a:lvl9pPr>
          </a:lstStyle>
          <a:p>
            <a:fld id="{682522E2-B59D-40A3-8864-1FBA78C1B8AC}" type="slidenum">
              <a:rPr lang="en-US" altLang="en-US" sz="1300">
                <a:solidFill>
                  <a:schemeClr val="tx1"/>
                </a:solidFill>
                <a:latin typeface="Comic Sans MS" panose="030F0702030302020204" pitchFamily="66" charset="0"/>
              </a:rPr>
              <a:pPr/>
              <a:t>12</a:t>
            </a:fld>
            <a:endParaRPr lang="en-US" altLang="en-US" sz="1300">
              <a:solidFill>
                <a:schemeClr val="tx1"/>
              </a:solidFill>
              <a:latin typeface="Comic Sans MS" panose="030F0702030302020204" pitchFamily="66" charset="0"/>
            </a:endParaRPr>
          </a:p>
        </p:txBody>
      </p:sp>
    </p:spTree>
    <p:extLst>
      <p:ext uri="{BB962C8B-B14F-4D97-AF65-F5344CB8AC3E}">
        <p14:creationId xmlns:p14="http://schemas.microsoft.com/office/powerpoint/2010/main" val="2867676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031"/>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lvl1pPr defTabSz="966788">
              <a:defRPr sz="2400" b="1">
                <a:solidFill>
                  <a:schemeClr val="tx2"/>
                </a:solidFill>
                <a:latin typeface="Arial" panose="020B0604020202020204" pitchFamily="34" charset="0"/>
              </a:defRPr>
            </a:lvl1pPr>
            <a:lvl2pPr marL="742950" indent="-285750" defTabSz="966788">
              <a:defRPr sz="2400" b="1">
                <a:solidFill>
                  <a:schemeClr val="tx2"/>
                </a:solidFill>
                <a:latin typeface="Arial" panose="020B0604020202020204" pitchFamily="34" charset="0"/>
              </a:defRPr>
            </a:lvl2pPr>
            <a:lvl3pPr marL="1143000" indent="-228600" defTabSz="966788">
              <a:defRPr sz="2400" b="1">
                <a:solidFill>
                  <a:schemeClr val="tx2"/>
                </a:solidFill>
                <a:latin typeface="Arial" panose="020B0604020202020204" pitchFamily="34" charset="0"/>
              </a:defRPr>
            </a:lvl3pPr>
            <a:lvl4pPr marL="1600200" indent="-228600" defTabSz="966788">
              <a:defRPr sz="2400" b="1">
                <a:solidFill>
                  <a:schemeClr val="tx2"/>
                </a:solidFill>
                <a:latin typeface="Arial" panose="020B0604020202020204" pitchFamily="34" charset="0"/>
              </a:defRPr>
            </a:lvl4pPr>
            <a:lvl5pPr marL="2057400" indent="-228600" defTabSz="966788">
              <a:defRPr sz="2400" b="1">
                <a:solidFill>
                  <a:schemeClr val="tx2"/>
                </a:solidFill>
                <a:latin typeface="Arial" panose="020B0604020202020204" pitchFamily="34" charset="0"/>
              </a:defRPr>
            </a:lvl5pPr>
            <a:lvl6pPr marL="2514600" indent="-228600" defTabSz="966788"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6788"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6788"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6788" eaLnBrk="0" fontAlgn="base" hangingPunct="0">
              <a:spcBef>
                <a:spcPct val="0"/>
              </a:spcBef>
              <a:spcAft>
                <a:spcPct val="0"/>
              </a:spcAft>
              <a:defRPr sz="2400" b="1">
                <a:solidFill>
                  <a:schemeClr val="tx2"/>
                </a:solidFill>
                <a:latin typeface="Arial" panose="020B0604020202020204" pitchFamily="34" charset="0"/>
              </a:defRPr>
            </a:lvl9pPr>
          </a:lstStyle>
          <a:p>
            <a:fld id="{DD6372CC-C5CE-4E75-BEC8-C8668DC25398}" type="slidenum">
              <a:rPr lang="en-US" altLang="en-US" sz="1300">
                <a:solidFill>
                  <a:schemeClr val="tx1"/>
                </a:solidFill>
                <a:latin typeface="Comic Sans MS" panose="030F0702030302020204" pitchFamily="66" charset="0"/>
              </a:rPr>
              <a:pPr/>
              <a:t>13</a:t>
            </a:fld>
            <a:endParaRPr lang="en-US" altLang="en-US" sz="1300">
              <a:solidFill>
                <a:schemeClr val="tx1"/>
              </a:solidFill>
              <a:latin typeface="Comic Sans MS" panose="030F0702030302020204" pitchFamily="66" charset="0"/>
            </a:endParaRPr>
          </a:p>
        </p:txBody>
      </p:sp>
      <p:sp>
        <p:nvSpPr>
          <p:cNvPr id="47107"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med" len="lg"/>
              </a14:hiddenLine>
            </a:ext>
          </a:extLst>
        </p:spPr>
        <p:txBody>
          <a:bodyPr/>
          <a:lstStyle/>
          <a:p>
            <a:pPr algn="l">
              <a:defRPr/>
            </a:pPr>
            <a:r>
              <a:rPr lang="en-US" altLang="en-US" sz="1200" b="1" dirty="0"/>
              <a:t>Cold Water Survival</a:t>
            </a:r>
            <a:endParaRPr lang="en-US" altLang="en-US" dirty="0"/>
          </a:p>
          <a:p>
            <a:pPr algn="just">
              <a:defRPr/>
            </a:pPr>
            <a:r>
              <a:rPr lang="en-US" altLang="en-US" dirty="0"/>
              <a:t> </a:t>
            </a:r>
          </a:p>
          <a:p>
            <a:r>
              <a:rPr lang="en-US" sz="1200" b="1" i="1" u="none" strike="noStrike" kern="1200" baseline="0" dirty="0">
                <a:solidFill>
                  <a:schemeClr val="tx1"/>
                </a:solidFill>
                <a:latin typeface="Times New Roman" charset="0"/>
                <a:ea typeface="Times New Roman" charset="0"/>
                <a:cs typeface="Times New Roman" charset="0"/>
              </a:rPr>
              <a:t>Prepare for Cold Water Immersion </a:t>
            </a:r>
            <a:endParaRPr lang="en-US" sz="1200" b="0" i="0" u="none" strike="noStrike" kern="1200" baseline="0" dirty="0">
              <a:solidFill>
                <a:schemeClr val="tx1"/>
              </a:solidFill>
              <a:latin typeface="Times New Roman" charset="0"/>
              <a:ea typeface="Times New Roman" charset="0"/>
              <a:cs typeface="Times New Roman" charset="0"/>
            </a:endParaRPr>
          </a:p>
          <a:p>
            <a:r>
              <a:rPr lang="en-US" sz="1200" b="0" i="0" u="none" strike="noStrike" kern="1200" baseline="0" dirty="0">
                <a:solidFill>
                  <a:schemeClr val="tx1"/>
                </a:solidFill>
                <a:latin typeface="Times New Roman" charset="0"/>
                <a:ea typeface="Times New Roman" charset="0"/>
                <a:cs typeface="Times New Roman" charset="0"/>
              </a:rPr>
              <a:t>Most immersion events happen quickly and unexpectedly. So, while prevention is best, it is also important to be prepared. Taking these simple steps will help ensure the best possible outcome: </a:t>
            </a:r>
          </a:p>
          <a:p>
            <a:endParaRPr lang="en-US" sz="1200" b="0" i="0" u="none" strike="noStrike" kern="1200" baseline="0" dirty="0">
              <a:solidFill>
                <a:schemeClr val="tx1"/>
              </a:solidFill>
              <a:latin typeface="Times New Roman" charset="0"/>
              <a:ea typeface="Times New Roman" charset="0"/>
              <a:cs typeface="Times New Roman" charset="0"/>
            </a:endParaRPr>
          </a:p>
          <a:p>
            <a:pPr marL="171450" indent="-171450">
              <a:buFont typeface="Arial" panose="020B0604020202020204" pitchFamily="34" charset="0"/>
              <a:buChar char="•"/>
            </a:pPr>
            <a:r>
              <a:rPr lang="en-US" sz="1200" b="0" i="0" u="sng" strike="noStrike" kern="1200" baseline="0" dirty="0">
                <a:solidFill>
                  <a:schemeClr val="tx1"/>
                </a:solidFill>
                <a:latin typeface="Times New Roman" charset="0"/>
                <a:ea typeface="Times New Roman" charset="0"/>
                <a:cs typeface="Times New Roman" charset="0"/>
              </a:rPr>
              <a:t>Always </a:t>
            </a:r>
            <a:r>
              <a:rPr lang="en-US" sz="1200" b="0" i="0" u="none" strike="noStrike" kern="1200" baseline="0" dirty="0">
                <a:solidFill>
                  <a:schemeClr val="tx1"/>
                </a:solidFill>
                <a:latin typeface="Times New Roman" charset="0"/>
                <a:ea typeface="Times New Roman" charset="0"/>
                <a:cs typeface="Times New Roman" charset="0"/>
              </a:rPr>
              <a:t>wear a life jacket when in an open boat or on an open boat deck. Trying to put your PFD on in cold water is extremely difficult (if not impossible) and costs precious time and energy. </a:t>
            </a:r>
          </a:p>
          <a:p>
            <a:pPr marL="171450" indent="-171450">
              <a:buFont typeface="Arial" panose="020B0604020202020204" pitchFamily="34" charset="0"/>
              <a:buChar char="•"/>
            </a:pPr>
            <a:endParaRPr lang="en-US" sz="1200" b="0" i="0" u="none" strike="noStrike" kern="1200" baseline="0" dirty="0">
              <a:solidFill>
                <a:schemeClr val="tx1"/>
              </a:solidFill>
              <a:latin typeface="Times New Roman" charset="0"/>
              <a:ea typeface="Times New Roman" charset="0"/>
              <a:cs typeface="Times New Roman" charset="0"/>
            </a:endParaRPr>
          </a:p>
          <a:p>
            <a:pPr marL="171450" indent="-171450">
              <a:buFont typeface="Arial" panose="020B0604020202020204" pitchFamily="34" charset="0"/>
              <a:buChar char="•"/>
            </a:pPr>
            <a:r>
              <a:rPr lang="en-US" sz="1200" b="0" i="0" u="none" strike="noStrike" kern="1200" baseline="0" dirty="0">
                <a:solidFill>
                  <a:schemeClr val="tx1"/>
                </a:solidFill>
                <a:latin typeface="Times New Roman" charset="0"/>
                <a:ea typeface="Times New Roman" charset="0"/>
                <a:cs typeface="Times New Roman" charset="0"/>
              </a:rPr>
              <a:t>Carry some communication and signaling devices ON YOUR PERSON. A personal locator beacon, a small hand held VHF radio, EPIRB, a cell phone in a waterproof bag, a whistle, and some visual distress signals may save the day. Today’s devices are smaller, lighter and easy to carry. </a:t>
            </a:r>
          </a:p>
          <a:p>
            <a:pPr marL="171450" indent="-171450">
              <a:buFont typeface="Arial" panose="020B0604020202020204" pitchFamily="34" charset="0"/>
              <a:buChar char="•"/>
            </a:pPr>
            <a:endParaRPr lang="en-US" sz="1200" b="0" i="0" u="none" strike="noStrike" kern="1200" baseline="0" dirty="0">
              <a:solidFill>
                <a:schemeClr val="tx1"/>
              </a:solidFill>
              <a:latin typeface="Times New Roman" charset="0"/>
              <a:ea typeface="Times New Roman" charset="0"/>
              <a:cs typeface="Times New Roman" charset="0"/>
            </a:endParaRPr>
          </a:p>
          <a:p>
            <a:pPr marL="171450" indent="-171450">
              <a:buFont typeface="Arial" panose="020B0604020202020204" pitchFamily="34" charset="0"/>
              <a:buChar char="•"/>
            </a:pPr>
            <a:r>
              <a:rPr lang="en-US" sz="1200" b="0" i="0" u="none" strike="noStrike" kern="1200" baseline="0" dirty="0">
                <a:solidFill>
                  <a:schemeClr val="tx1"/>
                </a:solidFill>
                <a:latin typeface="Times New Roman" charset="0"/>
                <a:ea typeface="Times New Roman" charset="0"/>
                <a:cs typeface="Times New Roman" charset="0"/>
              </a:rPr>
              <a:t>Unless the boat is designed so that a person in the water can easily get back into the boat unassisted, equip the boat with a re-boarding ladder, rope ladder, foot sling or a swim platform.</a:t>
            </a:r>
          </a:p>
          <a:p>
            <a:pPr marL="0" indent="0">
              <a:buFont typeface="Arial" panose="020B0604020202020204" pitchFamily="34" charset="0"/>
              <a:buNone/>
            </a:pPr>
            <a:r>
              <a:rPr lang="en-US" sz="1200" b="0" i="0" u="none" strike="noStrike" kern="1200" baseline="0" dirty="0">
                <a:solidFill>
                  <a:schemeClr val="tx1"/>
                </a:solidFill>
                <a:latin typeface="Times New Roman" charset="0"/>
                <a:ea typeface="Times New Roman" charset="0"/>
                <a:cs typeface="Times New Roman" charset="0"/>
              </a:rPr>
              <a:t> </a:t>
            </a:r>
          </a:p>
          <a:p>
            <a:pPr marL="171450" indent="-171450">
              <a:buFont typeface="Arial" panose="020B0604020202020204" pitchFamily="34" charset="0"/>
              <a:buChar char="•"/>
            </a:pPr>
            <a:r>
              <a:rPr lang="en-US" sz="1200" b="0" i="0" u="none" strike="noStrike" kern="1200" baseline="0" dirty="0">
                <a:solidFill>
                  <a:schemeClr val="tx1"/>
                </a:solidFill>
                <a:latin typeface="Times New Roman" charset="0"/>
                <a:ea typeface="Times New Roman" charset="0"/>
                <a:cs typeface="Times New Roman" charset="0"/>
              </a:rPr>
              <a:t>Carry immersion (survival) suits. Make sure they are well maintained and readily accessible.</a:t>
            </a:r>
          </a:p>
          <a:p>
            <a:pPr marL="0" indent="0">
              <a:buFont typeface="Arial" panose="020B0604020202020204" pitchFamily="34" charset="0"/>
              <a:buNone/>
            </a:pPr>
            <a:r>
              <a:rPr lang="en-US" sz="1200" b="0" i="0" u="none" strike="noStrike" kern="1200" baseline="0" dirty="0">
                <a:solidFill>
                  <a:schemeClr val="tx1"/>
                </a:solidFill>
                <a:latin typeface="Times New Roman" charset="0"/>
                <a:ea typeface="Times New Roman" charset="0"/>
                <a:cs typeface="Times New Roman" charset="0"/>
              </a:rPr>
              <a:t> </a:t>
            </a:r>
          </a:p>
          <a:p>
            <a:pPr marL="171450" indent="-171450">
              <a:buFont typeface="Arial" panose="020B0604020202020204" pitchFamily="34" charset="0"/>
              <a:buChar char="•"/>
            </a:pPr>
            <a:r>
              <a:rPr lang="en-US" sz="1200" b="0" i="0" u="sng" strike="noStrike" kern="1200" baseline="0" dirty="0">
                <a:solidFill>
                  <a:schemeClr val="tx1"/>
                </a:solidFill>
                <a:latin typeface="Times New Roman" charset="0"/>
                <a:ea typeface="Times New Roman" charset="0"/>
                <a:cs typeface="Times New Roman" charset="0"/>
              </a:rPr>
              <a:t>Practice </a:t>
            </a:r>
            <a:r>
              <a:rPr lang="en-US" sz="1200" b="0" i="0" u="none" strike="noStrike" kern="1200" baseline="0" dirty="0">
                <a:solidFill>
                  <a:schemeClr val="tx1"/>
                </a:solidFill>
                <a:latin typeface="Times New Roman" charset="0"/>
                <a:ea typeface="Times New Roman" charset="0"/>
                <a:cs typeface="Times New Roman" charset="0"/>
              </a:rPr>
              <a:t>re-boarding your boat, donning survival suits, signaling, transmitting MAYDAYs, recovering a person overboard, and other cold-water survival techniques described in this section. Drills are fun and build skill and confidence. </a:t>
            </a:r>
          </a:p>
          <a:p>
            <a:pPr marL="171450" indent="-171450">
              <a:buFont typeface="Arial" panose="020B0604020202020204" pitchFamily="34" charset="0"/>
              <a:buChar char="•"/>
            </a:pPr>
            <a:endParaRPr lang="en-US" sz="1200" b="0" i="0" u="none" strike="noStrike" kern="1200" baseline="0" dirty="0">
              <a:solidFill>
                <a:schemeClr val="tx1"/>
              </a:solidFill>
              <a:latin typeface="Times New Roman" charset="0"/>
              <a:ea typeface="Times New Roman" charset="0"/>
              <a:cs typeface="Times New Roman" charset="0"/>
            </a:endParaRPr>
          </a:p>
          <a:p>
            <a:pPr marL="171450" indent="-171450">
              <a:buFont typeface="Arial" panose="020B0604020202020204" pitchFamily="34" charset="0"/>
              <a:buChar char="•"/>
            </a:pPr>
            <a:endParaRPr lang="en-US" sz="1200" b="0" i="0" u="none" strike="noStrike" kern="1200" baseline="0" dirty="0">
              <a:solidFill>
                <a:schemeClr val="tx1"/>
              </a:solidFill>
              <a:latin typeface="Times New Roman" charset="0"/>
              <a:ea typeface="Times New Roman" charset="0"/>
              <a:cs typeface="Times New Roman" charset="0"/>
            </a:endParaRPr>
          </a:p>
          <a:p>
            <a:pPr marL="171450" indent="-171450">
              <a:buFont typeface="Arial" panose="020B0604020202020204" pitchFamily="34" charset="0"/>
              <a:buChar char="•"/>
            </a:pPr>
            <a:endParaRPr lang="en-US" sz="1200" b="0" i="0" u="none" strike="noStrike" kern="1200" baseline="0" dirty="0">
              <a:solidFill>
                <a:schemeClr val="tx1"/>
              </a:solidFill>
              <a:latin typeface="Times New Roman" charset="0"/>
              <a:ea typeface="Times New Roman" charset="0"/>
              <a:cs typeface="Times New Roman" charset="0"/>
            </a:endParaRPr>
          </a:p>
          <a:p>
            <a:pPr marL="171450" indent="-171450">
              <a:buFont typeface="Arial" panose="020B0604020202020204" pitchFamily="34" charset="0"/>
              <a:buChar char="•"/>
            </a:pPr>
            <a:endParaRPr lang="en-US" sz="1200" b="0" i="0" u="none" strike="noStrike" kern="1200" baseline="0" dirty="0">
              <a:solidFill>
                <a:schemeClr val="tx1"/>
              </a:solidFill>
              <a:latin typeface="Times New Roman" charset="0"/>
              <a:ea typeface="Times New Roman" charset="0"/>
              <a:cs typeface="Times New Roman" charset="0"/>
            </a:endParaRPr>
          </a:p>
          <a:p>
            <a:pPr marL="228600" indent="-228600">
              <a:buFontTx/>
              <a:buAutoNum type="arabicPeriod"/>
              <a:defRPr/>
            </a:pPr>
            <a:endParaRPr lang="en-US" dirty="0">
              <a:latin typeface="Arial"/>
            </a:endParaRPr>
          </a:p>
        </p:txBody>
      </p:sp>
    </p:spTree>
    <p:extLst>
      <p:ext uri="{BB962C8B-B14F-4D97-AF65-F5344CB8AC3E}">
        <p14:creationId xmlns:p14="http://schemas.microsoft.com/office/powerpoint/2010/main" val="42088859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a:t>Cold</a:t>
            </a:r>
            <a:r>
              <a:rPr lang="en-US" b="1" baseline="0" dirty="0"/>
              <a:t> Water Survival</a:t>
            </a:r>
          </a:p>
          <a:p>
            <a:pPr marL="0" indent="0">
              <a:buNone/>
            </a:pPr>
            <a:endParaRPr lang="en-US" b="1" baseline="0" dirty="0"/>
          </a:p>
          <a:p>
            <a:pPr marL="0" indent="0">
              <a:buNone/>
            </a:pPr>
            <a:r>
              <a:rPr lang="en-US" b="1" i="1" baseline="0" dirty="0"/>
              <a:t>Hypothermia</a:t>
            </a:r>
          </a:p>
          <a:p>
            <a:pPr marL="0" indent="0">
              <a:buNone/>
            </a:pPr>
            <a:endParaRPr lang="en-US" b="1" dirty="0"/>
          </a:p>
          <a:p>
            <a:pPr marL="171450" indent="-171450">
              <a:buFont typeface="Arial" panose="020B0604020202020204" pitchFamily="34" charset="0"/>
              <a:buChar char="•"/>
            </a:pPr>
            <a:r>
              <a:rPr lang="en-US" dirty="0"/>
              <a:t>Hypothermia information: Refer to State of Alaska Injuries Guidelines</a:t>
            </a:r>
            <a:r>
              <a:rPr lang="en-US" baseline="0" dirty="0"/>
              <a:t> by searching for-- </a:t>
            </a:r>
            <a:r>
              <a:rPr lang="en-US" b="1" baseline="0" dirty="0"/>
              <a:t>State of Alaska Cold Injuries</a:t>
            </a:r>
            <a:r>
              <a:rPr lang="en-US" baseline="0" dirty="0"/>
              <a:t>, it will show up usually as the first choice. Open the link and the Cold Injuries PDF will appear, it should be the 2014 Guidelines. </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baseline="0" dirty="0"/>
              <a:t>Reference Gordon </a:t>
            </a:r>
            <a:r>
              <a:rPr lang="en-US" baseline="0" dirty="0" err="1"/>
              <a:t>Giesbrecht</a:t>
            </a:r>
            <a:r>
              <a:rPr lang="en-US" baseline="0" dirty="0"/>
              <a:t> PhD video-</a:t>
            </a:r>
            <a:r>
              <a:rPr lang="en-US" b="1" i="1" baseline="0" dirty="0"/>
              <a:t>Cold Water Boot Camp . </a:t>
            </a:r>
            <a:r>
              <a:rPr lang="en-US" b="0" i="0" baseline="0" dirty="0"/>
              <a:t>View the video or the 10 minute presentation for 1-10-1 Rules and other information. This video is also on the State of Alaska’s Office of Safe Boating website: www.dnr.alaska.gov/parks/boating</a:t>
            </a:r>
          </a:p>
          <a:p>
            <a:pPr marL="0" indent="0">
              <a:buFont typeface="Arial" panose="020B0604020202020204" pitchFamily="34" charset="0"/>
              <a:buNone/>
            </a:pPr>
            <a:endParaRPr lang="en-US" b="1" i="1" baseline="0" dirty="0"/>
          </a:p>
          <a:p>
            <a:pPr marL="171450" indent="-171450">
              <a:buFont typeface="Arial" panose="020B0604020202020204" pitchFamily="34" charset="0"/>
              <a:buChar char="•"/>
            </a:pPr>
            <a:r>
              <a:rPr lang="en-US" b="0" i="0" baseline="0" dirty="0"/>
              <a:t>State of Alaska’s Office of Safe Boating (Publications) has numerous videos, clips and links to YouTube clips on hypothermia-- http://dnr.alaska.gov/parks/boating/index </a:t>
            </a:r>
          </a:p>
          <a:p>
            <a:pPr marL="0" indent="0">
              <a:buFont typeface="Arial" panose="020B0604020202020204" pitchFamily="34" charset="0"/>
              <a:buNone/>
            </a:pPr>
            <a:endParaRPr lang="en-US" b="0" i="0" baseline="0" dirty="0"/>
          </a:p>
          <a:p>
            <a:pPr marL="171450" indent="-171450">
              <a:buFont typeface="Arial" panose="020B0604020202020204" pitchFamily="34" charset="0"/>
              <a:buChar char="•"/>
            </a:pPr>
            <a:r>
              <a:rPr lang="en-US" b="0" i="0" baseline="0" dirty="0"/>
              <a:t> Understand that if you fall into cold water you need to get out of it. Self Rescue is possible for a limited time. You need to attraction attention by using signaling devices        (whistles, mirrors, horns etc., will work). </a:t>
            </a:r>
            <a:endParaRPr lang="en-US" dirty="0"/>
          </a:p>
        </p:txBody>
      </p:sp>
      <p:sp>
        <p:nvSpPr>
          <p:cNvPr id="4" name="Slide Number Placeholder 3"/>
          <p:cNvSpPr>
            <a:spLocks noGrp="1"/>
          </p:cNvSpPr>
          <p:nvPr>
            <p:ph type="sldNum" sz="quarter" idx="10"/>
          </p:nvPr>
        </p:nvSpPr>
        <p:spPr/>
        <p:txBody>
          <a:bodyPr/>
          <a:lstStyle/>
          <a:p>
            <a:fld id="{CB895E6D-782B-2C44-B6B7-9A23B8F0A431}" type="slidenum">
              <a:rPr lang="en-US" altLang="x-none" smtClean="0"/>
              <a:pPr/>
              <a:t>14</a:t>
            </a:fld>
            <a:endParaRPr lang="en-US" altLang="x-none"/>
          </a:p>
        </p:txBody>
      </p:sp>
    </p:spTree>
    <p:extLst>
      <p:ext uri="{BB962C8B-B14F-4D97-AF65-F5344CB8AC3E}">
        <p14:creationId xmlns:p14="http://schemas.microsoft.com/office/powerpoint/2010/main" val="18042974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p>
            <a:r>
              <a:rPr lang="en-US" altLang="en-US" b="1" dirty="0">
                <a:latin typeface="Arial" panose="020B0604020202020204" pitchFamily="34" charset="0"/>
              </a:rPr>
              <a:t>Signaling Devices</a:t>
            </a:r>
          </a:p>
          <a:p>
            <a:endParaRPr lang="en-US" altLang="en-US" b="1" dirty="0">
              <a:latin typeface="Arial" panose="020B0604020202020204" pitchFamily="34" charset="0"/>
            </a:endParaRPr>
          </a:p>
          <a:p>
            <a:endParaRPr lang="en-US" sz="1200" b="0" i="0" u="none" strike="noStrike" kern="1200" baseline="0" dirty="0">
              <a:solidFill>
                <a:schemeClr val="tx1"/>
              </a:solidFill>
              <a:latin typeface="Times New Roman" charset="0"/>
              <a:ea typeface="Times New Roman" charset="0"/>
              <a:cs typeface="Times New Roman" charset="0"/>
            </a:endParaRPr>
          </a:p>
          <a:p>
            <a:r>
              <a:rPr lang="en-US" sz="1200" b="0" i="0" u="none" strike="noStrike" kern="1200" baseline="0" dirty="0">
                <a:solidFill>
                  <a:schemeClr val="tx1"/>
                </a:solidFill>
                <a:latin typeface="Times New Roman" charset="0"/>
                <a:ea typeface="Times New Roman" charset="0"/>
                <a:cs typeface="Times New Roman" charset="0"/>
              </a:rPr>
              <a:t>Vessels less than 39 feet, four inches (12 meters) are not specifically required to carry a sound-producing device, such as a whistle or horn, but must have some means of making an “efficient sound signal.” Fastening a whistle to each PFD is a great way to meet this requirement. </a:t>
            </a:r>
          </a:p>
          <a:p>
            <a:endParaRPr lang="en-US" sz="1200" b="0" i="0" u="none" strike="noStrike" kern="1200" baseline="0" dirty="0">
              <a:solidFill>
                <a:schemeClr val="tx1"/>
              </a:solidFill>
              <a:latin typeface="Times New Roman" charset="0"/>
              <a:ea typeface="Times New Roman" charset="0"/>
              <a:cs typeface="Times New Roman" charset="0"/>
            </a:endParaRPr>
          </a:p>
          <a:p>
            <a:r>
              <a:rPr lang="en-US" sz="1200" b="0" i="0" u="none" strike="noStrike" kern="1200" baseline="0" dirty="0">
                <a:solidFill>
                  <a:schemeClr val="tx1"/>
                </a:solidFill>
                <a:latin typeface="Times New Roman" charset="0"/>
                <a:ea typeface="Times New Roman" charset="0"/>
                <a:cs typeface="Times New Roman" charset="0"/>
              </a:rPr>
              <a:t>• Vessels over 39 feet, four inches (12 meters) are required to carry a whistle or horn. </a:t>
            </a:r>
          </a:p>
          <a:p>
            <a:endParaRPr lang="en-US" altLang="en-US" b="1" dirty="0">
              <a:latin typeface="Arial" panose="020B0604020202020204" pitchFamily="34" charset="0"/>
            </a:endParaRPr>
          </a:p>
          <a:p>
            <a:endParaRPr lang="en-US" altLang="en-US" dirty="0">
              <a:latin typeface="Arial" panose="020B0604020202020204" pitchFamily="34" charset="0"/>
            </a:endParaRPr>
          </a:p>
        </p:txBody>
      </p:sp>
      <p:sp>
        <p:nvSpPr>
          <p:cNvPr id="41988"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lvl1pPr defTabSz="966788">
              <a:defRPr sz="2400" b="1">
                <a:solidFill>
                  <a:schemeClr val="tx2"/>
                </a:solidFill>
                <a:latin typeface="Arial" panose="020B0604020202020204" pitchFamily="34" charset="0"/>
              </a:defRPr>
            </a:lvl1pPr>
            <a:lvl2pPr marL="742950" indent="-285750" defTabSz="966788">
              <a:defRPr sz="2400" b="1">
                <a:solidFill>
                  <a:schemeClr val="tx2"/>
                </a:solidFill>
                <a:latin typeface="Arial" panose="020B0604020202020204" pitchFamily="34" charset="0"/>
              </a:defRPr>
            </a:lvl2pPr>
            <a:lvl3pPr marL="1143000" indent="-228600" defTabSz="966788">
              <a:defRPr sz="2400" b="1">
                <a:solidFill>
                  <a:schemeClr val="tx2"/>
                </a:solidFill>
                <a:latin typeface="Arial" panose="020B0604020202020204" pitchFamily="34" charset="0"/>
              </a:defRPr>
            </a:lvl3pPr>
            <a:lvl4pPr marL="1600200" indent="-228600" defTabSz="966788">
              <a:defRPr sz="2400" b="1">
                <a:solidFill>
                  <a:schemeClr val="tx2"/>
                </a:solidFill>
                <a:latin typeface="Arial" panose="020B0604020202020204" pitchFamily="34" charset="0"/>
              </a:defRPr>
            </a:lvl4pPr>
            <a:lvl5pPr marL="2057400" indent="-228600" defTabSz="966788">
              <a:defRPr sz="2400" b="1">
                <a:solidFill>
                  <a:schemeClr val="tx2"/>
                </a:solidFill>
                <a:latin typeface="Arial" panose="020B0604020202020204" pitchFamily="34" charset="0"/>
              </a:defRPr>
            </a:lvl5pPr>
            <a:lvl6pPr marL="2514600" indent="-228600" defTabSz="966788"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6788"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6788"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6788" eaLnBrk="0" fontAlgn="base" hangingPunct="0">
              <a:spcBef>
                <a:spcPct val="0"/>
              </a:spcBef>
              <a:spcAft>
                <a:spcPct val="0"/>
              </a:spcAft>
              <a:defRPr sz="2400" b="1">
                <a:solidFill>
                  <a:schemeClr val="tx2"/>
                </a:solidFill>
                <a:latin typeface="Arial" panose="020B0604020202020204" pitchFamily="34" charset="0"/>
              </a:defRPr>
            </a:lvl9pPr>
          </a:lstStyle>
          <a:p>
            <a:fld id="{C1502E1A-7B40-4B64-AE30-DAD8B8A0F905}" type="slidenum">
              <a:rPr lang="en-US" altLang="en-US" sz="1300">
                <a:solidFill>
                  <a:schemeClr val="tx1"/>
                </a:solidFill>
                <a:latin typeface="Comic Sans MS" panose="030F0702030302020204" pitchFamily="66" charset="0"/>
              </a:rPr>
              <a:pPr/>
              <a:t>16</a:t>
            </a:fld>
            <a:endParaRPr lang="en-US" altLang="en-US" sz="1300">
              <a:solidFill>
                <a:schemeClr val="tx1"/>
              </a:solidFill>
              <a:latin typeface="Comic Sans MS" panose="030F0702030302020204" pitchFamily="66" charset="0"/>
            </a:endParaRPr>
          </a:p>
        </p:txBody>
      </p:sp>
    </p:spTree>
    <p:extLst>
      <p:ext uri="{BB962C8B-B14F-4D97-AF65-F5344CB8AC3E}">
        <p14:creationId xmlns:p14="http://schemas.microsoft.com/office/powerpoint/2010/main" val="4778701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med" len="lg"/>
              </a14:hiddenLine>
            </a:ext>
          </a:extLst>
        </p:spPr>
        <p:txBody>
          <a:bodyPr/>
          <a:lstStyle/>
          <a:p>
            <a:r>
              <a:rPr lang="en-US" altLang="en-US" b="1" dirty="0">
                <a:latin typeface="Arial" panose="020B0604020202020204" pitchFamily="34" charset="0"/>
              </a:rPr>
              <a:t>MARINE SANITATION DEVICES</a:t>
            </a:r>
            <a:endParaRPr lang="en-US" altLang="en-US" dirty="0">
              <a:latin typeface="Arial" panose="020B0604020202020204" pitchFamily="34" charset="0"/>
            </a:endParaRPr>
          </a:p>
          <a:p>
            <a:r>
              <a:rPr lang="en-US" altLang="en-US" dirty="0">
                <a:latin typeface="Arial" panose="020B0604020202020204" pitchFamily="34" charset="0"/>
              </a:rPr>
              <a:t>Motorboats with marine toilets are not allowed on public waters unless the toilet is equipped with a Type I, II or III marine sanitation device (MSD.) Type I and II MSDs chemically treat sewage. Type III MSDs are holding tanks for raw sewage.</a:t>
            </a:r>
          </a:p>
          <a:p>
            <a:r>
              <a:rPr lang="en-US" altLang="en-US" b="1" dirty="0">
                <a:latin typeface="Arial" panose="020B0604020202020204" pitchFamily="34" charset="0"/>
              </a:rPr>
              <a:t>Raw sewage shall not be discharged in any public waters</a:t>
            </a:r>
            <a:r>
              <a:rPr lang="en-US" altLang="en-US" dirty="0">
                <a:latin typeface="Arial" panose="020B0604020202020204" pitchFamily="34" charset="0"/>
              </a:rPr>
              <a:t>. Type I and II MSDs must be sealed or locked while the vessel is on “no discharge” waters.</a:t>
            </a:r>
          </a:p>
          <a:p>
            <a:endParaRPr lang="en-US" altLang="en-US" dirty="0">
              <a:latin typeface="Arial" panose="020B0604020202020204" pitchFamily="34" charset="0"/>
            </a:endParaRPr>
          </a:p>
        </p:txBody>
      </p:sp>
      <p:sp>
        <p:nvSpPr>
          <p:cNvPr id="43012"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med" len="lg"/>
              </a14:hiddenLine>
            </a:ext>
          </a:extLst>
        </p:spPr>
        <p:txBody>
          <a:bodyPr/>
          <a:lstStyle>
            <a:lvl1pPr defTabSz="965200">
              <a:defRPr sz="2400" b="1">
                <a:solidFill>
                  <a:schemeClr val="tx2"/>
                </a:solidFill>
                <a:latin typeface="Arial" panose="020B0604020202020204" pitchFamily="34" charset="0"/>
              </a:defRPr>
            </a:lvl1pPr>
            <a:lvl2pPr marL="742950" indent="-285750" defTabSz="965200">
              <a:defRPr sz="2400" b="1">
                <a:solidFill>
                  <a:schemeClr val="tx2"/>
                </a:solidFill>
                <a:latin typeface="Arial" panose="020B0604020202020204" pitchFamily="34" charset="0"/>
              </a:defRPr>
            </a:lvl2pPr>
            <a:lvl3pPr marL="1143000" indent="-228600" defTabSz="965200">
              <a:defRPr sz="2400" b="1">
                <a:solidFill>
                  <a:schemeClr val="tx2"/>
                </a:solidFill>
                <a:latin typeface="Arial" panose="020B0604020202020204" pitchFamily="34" charset="0"/>
              </a:defRPr>
            </a:lvl3pPr>
            <a:lvl4pPr marL="1600200" indent="-228600" defTabSz="965200">
              <a:defRPr sz="2400" b="1">
                <a:solidFill>
                  <a:schemeClr val="tx2"/>
                </a:solidFill>
                <a:latin typeface="Arial" panose="020B0604020202020204" pitchFamily="34" charset="0"/>
              </a:defRPr>
            </a:lvl4pPr>
            <a:lvl5pPr marL="2057400" indent="-228600" defTabSz="965200">
              <a:defRPr sz="2400" b="1">
                <a:solidFill>
                  <a:schemeClr val="tx2"/>
                </a:solidFill>
                <a:latin typeface="Arial" panose="020B0604020202020204" pitchFamily="34" charset="0"/>
              </a:defRPr>
            </a:lvl5pPr>
            <a:lvl6pPr marL="2514600" indent="-228600" defTabSz="965200"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5200"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5200"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5200" eaLnBrk="0" fontAlgn="base" hangingPunct="0">
              <a:spcBef>
                <a:spcPct val="0"/>
              </a:spcBef>
              <a:spcAft>
                <a:spcPct val="0"/>
              </a:spcAft>
              <a:defRPr sz="2400" b="1">
                <a:solidFill>
                  <a:schemeClr val="tx2"/>
                </a:solidFill>
                <a:latin typeface="Arial" panose="020B0604020202020204" pitchFamily="34" charset="0"/>
              </a:defRPr>
            </a:lvl9pPr>
          </a:lstStyle>
          <a:p>
            <a:fld id="{B985CCC6-CF94-4656-8327-5266F9109F83}" type="slidenum">
              <a:rPr lang="en-US" altLang="en-US" sz="1300">
                <a:solidFill>
                  <a:srgbClr val="000000"/>
                </a:solidFill>
                <a:latin typeface="Comic Sans MS" panose="030F0702030302020204" pitchFamily="66" charset="0"/>
              </a:rPr>
              <a:pPr/>
              <a:t>17</a:t>
            </a:fld>
            <a:endParaRPr lang="en-US" altLang="en-US" sz="1300">
              <a:solidFill>
                <a:srgbClr val="000000"/>
              </a:solidFill>
              <a:latin typeface="Comic Sans MS" panose="030F0702030302020204" pitchFamily="66" charset="0"/>
            </a:endParaRPr>
          </a:p>
        </p:txBody>
      </p:sp>
    </p:spTree>
    <p:extLst>
      <p:ext uri="{BB962C8B-B14F-4D97-AF65-F5344CB8AC3E}">
        <p14:creationId xmlns:p14="http://schemas.microsoft.com/office/powerpoint/2010/main" val="2251075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med" len="lg"/>
              </a14:hiddenLine>
            </a:ext>
          </a:extLst>
        </p:spPr>
        <p:txBody>
          <a:bodyPr/>
          <a:lstStyle/>
          <a:p>
            <a:r>
              <a:rPr lang="en-US" altLang="en-US">
                <a:latin typeface="Arial" panose="020B0604020202020204" pitchFamily="34" charset="0"/>
              </a:rPr>
              <a:t>No trash, garbage or waste overboard in waters of USA.  This or similarly worded decal is to be applied to boats 26 feet and longer as reminder to not pollute.  Applies to all boaters.</a:t>
            </a:r>
          </a:p>
          <a:p>
            <a:endParaRPr lang="en-US" altLang="en-US">
              <a:latin typeface="Arial" panose="020B0604020202020204" pitchFamily="34" charset="0"/>
            </a:endParaRPr>
          </a:p>
        </p:txBody>
      </p:sp>
      <p:sp>
        <p:nvSpPr>
          <p:cNvPr id="44036"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lvl1pPr defTabSz="966788">
              <a:defRPr sz="2400" b="1">
                <a:solidFill>
                  <a:schemeClr val="tx2"/>
                </a:solidFill>
                <a:latin typeface="Arial" panose="020B0604020202020204" pitchFamily="34" charset="0"/>
              </a:defRPr>
            </a:lvl1pPr>
            <a:lvl2pPr marL="742950" indent="-285750" defTabSz="966788">
              <a:defRPr sz="2400" b="1">
                <a:solidFill>
                  <a:schemeClr val="tx2"/>
                </a:solidFill>
                <a:latin typeface="Arial" panose="020B0604020202020204" pitchFamily="34" charset="0"/>
              </a:defRPr>
            </a:lvl2pPr>
            <a:lvl3pPr marL="1143000" indent="-228600" defTabSz="966788">
              <a:defRPr sz="2400" b="1">
                <a:solidFill>
                  <a:schemeClr val="tx2"/>
                </a:solidFill>
                <a:latin typeface="Arial" panose="020B0604020202020204" pitchFamily="34" charset="0"/>
              </a:defRPr>
            </a:lvl3pPr>
            <a:lvl4pPr marL="1600200" indent="-228600" defTabSz="966788">
              <a:defRPr sz="2400" b="1">
                <a:solidFill>
                  <a:schemeClr val="tx2"/>
                </a:solidFill>
                <a:latin typeface="Arial" panose="020B0604020202020204" pitchFamily="34" charset="0"/>
              </a:defRPr>
            </a:lvl4pPr>
            <a:lvl5pPr marL="2057400" indent="-228600" defTabSz="966788">
              <a:defRPr sz="2400" b="1">
                <a:solidFill>
                  <a:schemeClr val="tx2"/>
                </a:solidFill>
                <a:latin typeface="Arial" panose="020B0604020202020204" pitchFamily="34" charset="0"/>
              </a:defRPr>
            </a:lvl5pPr>
            <a:lvl6pPr marL="2514600" indent="-228600" defTabSz="966788"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6788"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6788"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6788" eaLnBrk="0" fontAlgn="base" hangingPunct="0">
              <a:spcBef>
                <a:spcPct val="0"/>
              </a:spcBef>
              <a:spcAft>
                <a:spcPct val="0"/>
              </a:spcAft>
              <a:defRPr sz="2400" b="1">
                <a:solidFill>
                  <a:schemeClr val="tx2"/>
                </a:solidFill>
                <a:latin typeface="Arial" panose="020B0604020202020204" pitchFamily="34" charset="0"/>
              </a:defRPr>
            </a:lvl9pPr>
          </a:lstStyle>
          <a:p>
            <a:fld id="{EEFD45C5-DF16-4151-84E5-601346C1AB4F}" type="slidenum">
              <a:rPr lang="en-US" altLang="en-US" sz="1300">
                <a:solidFill>
                  <a:schemeClr val="tx1"/>
                </a:solidFill>
                <a:latin typeface="Comic Sans MS" panose="030F0702030302020204" pitchFamily="66" charset="0"/>
              </a:rPr>
              <a:pPr/>
              <a:t>18</a:t>
            </a:fld>
            <a:endParaRPr lang="en-US" altLang="en-US" sz="1300">
              <a:solidFill>
                <a:schemeClr val="tx1"/>
              </a:solidFill>
              <a:latin typeface="Comic Sans MS" panose="030F0702030302020204" pitchFamily="66" charset="0"/>
            </a:endParaRPr>
          </a:p>
        </p:txBody>
      </p:sp>
    </p:spTree>
    <p:extLst>
      <p:ext uri="{BB962C8B-B14F-4D97-AF65-F5344CB8AC3E}">
        <p14:creationId xmlns:p14="http://schemas.microsoft.com/office/powerpoint/2010/main" val="12295684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031"/>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lvl1pPr defTabSz="966788">
              <a:defRPr sz="2400" b="1">
                <a:solidFill>
                  <a:schemeClr val="tx2"/>
                </a:solidFill>
                <a:latin typeface="Arial" panose="020B0604020202020204" pitchFamily="34" charset="0"/>
              </a:defRPr>
            </a:lvl1pPr>
            <a:lvl2pPr marL="742950" indent="-285750" defTabSz="966788">
              <a:defRPr sz="2400" b="1">
                <a:solidFill>
                  <a:schemeClr val="tx2"/>
                </a:solidFill>
                <a:latin typeface="Arial" panose="020B0604020202020204" pitchFamily="34" charset="0"/>
              </a:defRPr>
            </a:lvl2pPr>
            <a:lvl3pPr marL="1143000" indent="-228600" defTabSz="966788">
              <a:defRPr sz="2400" b="1">
                <a:solidFill>
                  <a:schemeClr val="tx2"/>
                </a:solidFill>
                <a:latin typeface="Arial" panose="020B0604020202020204" pitchFamily="34" charset="0"/>
              </a:defRPr>
            </a:lvl3pPr>
            <a:lvl4pPr marL="1600200" indent="-228600" defTabSz="966788">
              <a:defRPr sz="2400" b="1">
                <a:solidFill>
                  <a:schemeClr val="tx2"/>
                </a:solidFill>
                <a:latin typeface="Arial" panose="020B0604020202020204" pitchFamily="34" charset="0"/>
              </a:defRPr>
            </a:lvl4pPr>
            <a:lvl5pPr marL="2057400" indent="-228600" defTabSz="966788">
              <a:defRPr sz="2400" b="1">
                <a:solidFill>
                  <a:schemeClr val="tx2"/>
                </a:solidFill>
                <a:latin typeface="Arial" panose="020B0604020202020204" pitchFamily="34" charset="0"/>
              </a:defRPr>
            </a:lvl5pPr>
            <a:lvl6pPr marL="2514600" indent="-228600" defTabSz="966788"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6788"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6788"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6788" eaLnBrk="0" fontAlgn="base" hangingPunct="0">
              <a:spcBef>
                <a:spcPct val="0"/>
              </a:spcBef>
              <a:spcAft>
                <a:spcPct val="0"/>
              </a:spcAft>
              <a:defRPr sz="2400" b="1">
                <a:solidFill>
                  <a:schemeClr val="tx2"/>
                </a:solidFill>
                <a:latin typeface="Arial" panose="020B0604020202020204" pitchFamily="34" charset="0"/>
              </a:defRPr>
            </a:lvl9pPr>
          </a:lstStyle>
          <a:p>
            <a:fld id="{AFAE8C00-85E1-4A0B-A7DC-D8F296C97F74}" type="slidenum">
              <a:rPr lang="en-US" altLang="en-US" sz="1300">
                <a:solidFill>
                  <a:srgbClr val="000000"/>
                </a:solidFill>
                <a:latin typeface="Comic Sans MS" panose="030F0702030302020204" pitchFamily="66" charset="0"/>
              </a:rPr>
              <a:pPr/>
              <a:t>19</a:t>
            </a:fld>
            <a:endParaRPr lang="en-US" altLang="en-US" sz="1300">
              <a:solidFill>
                <a:srgbClr val="000000"/>
              </a:solidFill>
              <a:latin typeface="Comic Sans MS" panose="030F0702030302020204" pitchFamily="66"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med" len="lg"/>
              </a14:hiddenLine>
            </a:ext>
          </a:extLst>
        </p:spPr>
        <p:txBody>
          <a:bodyPr/>
          <a:lstStyle/>
          <a:p>
            <a:pPr algn="ctr"/>
            <a:r>
              <a:rPr lang="en-US" altLang="en-US" b="1" dirty="0">
                <a:latin typeface="Arial" panose="020B0604020202020204" pitchFamily="34" charset="0"/>
              </a:rPr>
              <a:t>Diving/Snorkeling Flags</a:t>
            </a:r>
          </a:p>
          <a:p>
            <a:r>
              <a:rPr lang="en-US" altLang="en-US" dirty="0">
                <a:latin typeface="Arial" panose="020B0604020202020204" pitchFamily="34" charset="0"/>
              </a:rPr>
              <a:t>“Diver down flag” shall be a red field of not less than 10 inches x 10 inches dimension with a white diagonal stripe not less than 1-1/2 inches wide running upper left to lower right. The flag shall be displayed at all times and be affixed to a separate flotation device. No such flag shall be attached to any navigational device or placed so as to obstruct boat traffic. Divers must come up within 100 feet of flag. All powerboats will remain a minimum distance of 100 feet away from the marker flag. The top of the flag shall be at least 3 feet above the surface of the water.</a:t>
            </a:r>
          </a:p>
          <a:p>
            <a:endParaRPr lang="en-US" altLang="en-US" b="1" dirty="0">
              <a:latin typeface="Arial" panose="020B0604020202020204" pitchFamily="34" charset="0"/>
            </a:endParaRPr>
          </a:p>
          <a:p>
            <a:r>
              <a:rPr lang="en-US" altLang="en-US" dirty="0">
                <a:latin typeface="Arial" panose="020B0604020202020204" pitchFamily="34" charset="0"/>
              </a:rPr>
              <a:t>Navigation Rules and Regulations regarding diving operations.</a:t>
            </a:r>
          </a:p>
          <a:p>
            <a:r>
              <a:rPr lang="en-US" altLang="en-US" dirty="0">
                <a:latin typeface="Arial" panose="020B0604020202020204" pitchFamily="34" charset="0"/>
              </a:rPr>
              <a:t>	Alfa Flag. Whenever the size of the vessel engaged in diving operations makes it impractical to exhibit all lights and shapes prescribed in paragraph (d) of Rule 27, as appropriate, the following instead shall be exhibited:</a:t>
            </a:r>
          </a:p>
          <a:p>
            <a:r>
              <a:rPr lang="en-US" altLang="en-US" dirty="0">
                <a:latin typeface="Arial" panose="020B0604020202020204" pitchFamily="34" charset="0"/>
              </a:rPr>
              <a:t>     1. at night - three all-around lights in a vertical line where they can best be scene.  The highest and lowest of these lights shall be red and the middle light shall be white.</a:t>
            </a:r>
          </a:p>
          <a:p>
            <a:r>
              <a:rPr lang="en-US" altLang="en-US" dirty="0">
                <a:latin typeface="Arial" panose="020B0604020202020204" pitchFamily="34" charset="0"/>
              </a:rPr>
              <a:t>     2. daylight - a rigid replica of the International Code flag “A” not less than 1 meter in height.  measures shall be taken to ensure its all-round visibility.</a:t>
            </a:r>
          </a:p>
          <a:p>
            <a:endParaRPr lang="en-US" altLang="en-US" dirty="0">
              <a:latin typeface="Arial" panose="020B0604020202020204" pitchFamily="34" charset="0"/>
            </a:endParaRPr>
          </a:p>
          <a:p>
            <a:r>
              <a:rPr lang="en-US" altLang="en-US" dirty="0">
                <a:latin typeface="Arial" panose="020B0604020202020204" pitchFamily="34" charset="0"/>
              </a:rPr>
              <a:t>The “A” flag is a navigation signal indicating the vessel’s restricted maneuverability and does not pertain to the location of the diver.</a:t>
            </a:r>
          </a:p>
          <a:p>
            <a:endParaRPr lang="en-US" altLang="en-US" b="1" dirty="0">
              <a:latin typeface="Arial" panose="020B0604020202020204" pitchFamily="34" charset="0"/>
            </a:endParaRPr>
          </a:p>
          <a:p>
            <a:endParaRPr lang="en-US" altLang="en-US" b="1" dirty="0">
              <a:latin typeface="Arial" panose="020B0604020202020204" pitchFamily="34" charset="0"/>
            </a:endParaRPr>
          </a:p>
          <a:p>
            <a:endParaRPr lang="en-US" altLang="en-US" b="1" dirty="0">
              <a:latin typeface="Arial" panose="020B0604020202020204" pitchFamily="34" charset="0"/>
            </a:endParaRPr>
          </a:p>
          <a:p>
            <a:endParaRPr lang="en-US" altLang="en-US" b="1" dirty="0">
              <a:latin typeface="Arial" panose="020B0604020202020204" pitchFamily="34" charset="0"/>
            </a:endParaRPr>
          </a:p>
          <a:p>
            <a:endParaRPr lang="en-US" altLang="en-US" b="1" dirty="0">
              <a:latin typeface="Arial" panose="020B0604020202020204" pitchFamily="34" charset="0"/>
            </a:endParaRPr>
          </a:p>
        </p:txBody>
      </p:sp>
    </p:spTree>
    <p:extLst>
      <p:ext uri="{BB962C8B-B14F-4D97-AF65-F5344CB8AC3E}">
        <p14:creationId xmlns:p14="http://schemas.microsoft.com/office/powerpoint/2010/main" val="40783744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31"/>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lvl1pPr defTabSz="966788">
              <a:defRPr sz="2400" b="1">
                <a:solidFill>
                  <a:schemeClr val="tx2"/>
                </a:solidFill>
                <a:latin typeface="Arial" panose="020B0604020202020204" pitchFamily="34" charset="0"/>
              </a:defRPr>
            </a:lvl1pPr>
            <a:lvl2pPr marL="742950" indent="-285750" defTabSz="966788">
              <a:defRPr sz="2400" b="1">
                <a:solidFill>
                  <a:schemeClr val="tx2"/>
                </a:solidFill>
                <a:latin typeface="Arial" panose="020B0604020202020204" pitchFamily="34" charset="0"/>
              </a:defRPr>
            </a:lvl2pPr>
            <a:lvl3pPr marL="1143000" indent="-228600" defTabSz="966788">
              <a:defRPr sz="2400" b="1">
                <a:solidFill>
                  <a:schemeClr val="tx2"/>
                </a:solidFill>
                <a:latin typeface="Arial" panose="020B0604020202020204" pitchFamily="34" charset="0"/>
              </a:defRPr>
            </a:lvl3pPr>
            <a:lvl4pPr marL="1600200" indent="-228600" defTabSz="966788">
              <a:defRPr sz="2400" b="1">
                <a:solidFill>
                  <a:schemeClr val="tx2"/>
                </a:solidFill>
                <a:latin typeface="Arial" panose="020B0604020202020204" pitchFamily="34" charset="0"/>
              </a:defRPr>
            </a:lvl4pPr>
            <a:lvl5pPr marL="2057400" indent="-228600" defTabSz="966788">
              <a:defRPr sz="2400" b="1">
                <a:solidFill>
                  <a:schemeClr val="tx2"/>
                </a:solidFill>
                <a:latin typeface="Arial" panose="020B0604020202020204" pitchFamily="34" charset="0"/>
              </a:defRPr>
            </a:lvl5pPr>
            <a:lvl6pPr marL="2514600" indent="-228600" defTabSz="966788"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6788"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6788"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6788" eaLnBrk="0" fontAlgn="base" hangingPunct="0">
              <a:spcBef>
                <a:spcPct val="0"/>
              </a:spcBef>
              <a:spcAft>
                <a:spcPct val="0"/>
              </a:spcAft>
              <a:defRPr sz="2400" b="1">
                <a:solidFill>
                  <a:schemeClr val="tx2"/>
                </a:solidFill>
                <a:latin typeface="Arial" panose="020B0604020202020204" pitchFamily="34" charset="0"/>
              </a:defRPr>
            </a:lvl9pPr>
          </a:lstStyle>
          <a:p>
            <a:fld id="{F8A7FA9A-6B80-4893-A29E-AAA8FD41974E}" type="slidenum">
              <a:rPr lang="en-US" altLang="en-US" sz="1300">
                <a:solidFill>
                  <a:schemeClr val="tx1"/>
                </a:solidFill>
                <a:latin typeface="Comic Sans MS" panose="030F0702030302020204" pitchFamily="66" charset="0"/>
              </a:rPr>
              <a:pPr/>
              <a:t>20</a:t>
            </a:fld>
            <a:endParaRPr lang="en-US" altLang="en-US" sz="1300">
              <a:solidFill>
                <a:schemeClr val="tx1"/>
              </a:solidFill>
              <a:latin typeface="Comic Sans MS" panose="030F0702030302020204" pitchFamily="66"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xfrm>
            <a:off x="457200" y="4343400"/>
            <a:ext cx="5943600" cy="43434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med" len="lg"/>
              </a14:hiddenLine>
            </a:ext>
          </a:extLst>
        </p:spPr>
        <p:txBody>
          <a:bodyPr/>
          <a:lstStyle/>
          <a:p>
            <a:pPr marL="228600" indent="-228600" algn="ctr"/>
            <a:r>
              <a:rPr lang="en-US" altLang="en-US" b="1" dirty="0">
                <a:latin typeface="Arial" panose="020B0604020202020204" pitchFamily="34" charset="0"/>
              </a:rPr>
              <a:t>Waste and Trash, continued</a:t>
            </a:r>
          </a:p>
          <a:p>
            <a:pPr marL="228600" indent="-228600"/>
            <a:endParaRPr lang="en-US" altLang="en-US" b="1" dirty="0">
              <a:latin typeface="Arial" panose="020B0604020202020204" pitchFamily="34" charset="0"/>
            </a:endParaRPr>
          </a:p>
          <a:p>
            <a:pPr marL="228600" indent="-228600"/>
            <a:r>
              <a:rPr lang="en-US" altLang="en-US" dirty="0">
                <a:latin typeface="Arial" panose="020B0604020202020204" pitchFamily="34" charset="0"/>
              </a:rPr>
              <a:t>The discharge of oil and hazardous substances is strictly prohibited by the regulations issued under the Federal Water Pollution Control Act. This act requires all boats with propulsion machinery to have a capacity to retain oil mixtures onboard. </a:t>
            </a:r>
          </a:p>
          <a:p>
            <a:pPr marL="228600" indent="-228600"/>
            <a:endParaRPr lang="en-US" altLang="en-US" dirty="0">
              <a:latin typeface="Arial" panose="020B0604020202020204" pitchFamily="34" charset="0"/>
            </a:endParaRPr>
          </a:p>
          <a:p>
            <a:pPr marL="228600" indent="-228600">
              <a:buFontTx/>
              <a:buAutoNum type="arabicPeriod"/>
            </a:pPr>
            <a:r>
              <a:rPr lang="en-US" altLang="en-US" dirty="0">
                <a:latin typeface="Arial" panose="020B0604020202020204" pitchFamily="34" charset="0"/>
              </a:rPr>
              <a:t>You are not allowed to discharge oil or hazardous substances.</a:t>
            </a:r>
          </a:p>
          <a:p>
            <a:pPr marL="228600" indent="-228600">
              <a:buFontTx/>
              <a:buAutoNum type="arabicPeriod"/>
            </a:pPr>
            <a:r>
              <a:rPr lang="en-US" altLang="en-US" dirty="0">
                <a:latin typeface="Arial" panose="020B0604020202020204" pitchFamily="34" charset="0"/>
              </a:rPr>
              <a:t>You are not allowed to sump oil into the bilge of the boat without means for proper disposal.</a:t>
            </a:r>
          </a:p>
          <a:p>
            <a:pPr marL="228600" indent="-228600">
              <a:buFontTx/>
              <a:buAutoNum type="arabicPeriod"/>
            </a:pPr>
            <a:r>
              <a:rPr lang="en-US" altLang="en-US" dirty="0">
                <a:latin typeface="Arial" panose="020B0604020202020204" pitchFamily="34" charset="0"/>
              </a:rPr>
              <a:t>You must discharge oil wastes to a reception facility.</a:t>
            </a:r>
          </a:p>
          <a:p>
            <a:pPr marL="228600" indent="-228600">
              <a:buFontTx/>
              <a:buAutoNum type="arabicPeriod"/>
            </a:pPr>
            <a:r>
              <a:rPr lang="en-US" altLang="en-US" dirty="0">
                <a:latin typeface="Arial" panose="020B0604020202020204" pitchFamily="34" charset="0"/>
              </a:rPr>
              <a:t>On recreational boats a bailer or bucket is adequate.</a:t>
            </a:r>
          </a:p>
          <a:p>
            <a:pPr marL="228600" indent="-228600">
              <a:buFontTx/>
              <a:buAutoNum type="arabicPeriod"/>
            </a:pPr>
            <a:r>
              <a:rPr lang="en-US" altLang="en-US" dirty="0">
                <a:latin typeface="Arial" panose="020B0604020202020204" pitchFamily="34" charset="0"/>
              </a:rPr>
              <a:t>You must immediately notify the U.S. Coast Guard if your boat discharges oil or hazardous substances in the water. Call toll free 1-800-424-8802. Report the discharge’s location, color, source, substances, size and time observed.</a:t>
            </a:r>
          </a:p>
          <a:p>
            <a:pPr marL="228600" indent="-228600">
              <a:buFontTx/>
              <a:buAutoNum type="arabicPeriod"/>
            </a:pPr>
            <a:r>
              <a:rPr lang="en-US" altLang="en-US" dirty="0">
                <a:latin typeface="Arial" panose="020B0604020202020204" pitchFamily="34" charset="0"/>
              </a:rPr>
              <a:t>If your boat is 26’ or longer you must display a 5” x 8” placard made of durable material fixed in a conspicuous place in the machinery spaces, or at the bilge pump control station stating the following:</a:t>
            </a:r>
          </a:p>
          <a:p>
            <a:pPr marL="228600" indent="-228600">
              <a:buFontTx/>
              <a:buAutoNum type="arabicPeriod"/>
            </a:pPr>
            <a:endParaRPr lang="en-US" altLang="en-US" dirty="0">
              <a:latin typeface="Arial" panose="020B0604020202020204" pitchFamily="34" charset="0"/>
            </a:endParaRPr>
          </a:p>
          <a:p>
            <a:pPr marL="228600" indent="-228600"/>
            <a:r>
              <a:rPr lang="en-US" altLang="en-US" dirty="0">
                <a:latin typeface="Arial" panose="020B0604020202020204" pitchFamily="34" charset="0"/>
              </a:rPr>
              <a:t>	</a:t>
            </a:r>
          </a:p>
        </p:txBody>
      </p:sp>
    </p:spTree>
    <p:extLst>
      <p:ext uri="{BB962C8B-B14F-4D97-AF65-F5344CB8AC3E}">
        <p14:creationId xmlns:p14="http://schemas.microsoft.com/office/powerpoint/2010/main" val="550538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p>
            <a:endParaRPr lang="en-US" dirty="0"/>
          </a:p>
        </p:txBody>
      </p:sp>
      <p:sp>
        <p:nvSpPr>
          <p:cNvPr id="32772"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lvl1pPr defTabSz="966788">
              <a:defRPr sz="2400" b="1">
                <a:solidFill>
                  <a:schemeClr val="tx2"/>
                </a:solidFill>
                <a:latin typeface="Arial" panose="020B0604020202020204" pitchFamily="34" charset="0"/>
              </a:defRPr>
            </a:lvl1pPr>
            <a:lvl2pPr marL="742950" indent="-285750" defTabSz="966788">
              <a:defRPr sz="2400" b="1">
                <a:solidFill>
                  <a:schemeClr val="tx2"/>
                </a:solidFill>
                <a:latin typeface="Arial" panose="020B0604020202020204" pitchFamily="34" charset="0"/>
              </a:defRPr>
            </a:lvl2pPr>
            <a:lvl3pPr marL="1143000" indent="-228600" defTabSz="966788">
              <a:defRPr sz="2400" b="1">
                <a:solidFill>
                  <a:schemeClr val="tx2"/>
                </a:solidFill>
                <a:latin typeface="Arial" panose="020B0604020202020204" pitchFamily="34" charset="0"/>
              </a:defRPr>
            </a:lvl3pPr>
            <a:lvl4pPr marL="1600200" indent="-228600" defTabSz="966788">
              <a:defRPr sz="2400" b="1">
                <a:solidFill>
                  <a:schemeClr val="tx2"/>
                </a:solidFill>
                <a:latin typeface="Arial" panose="020B0604020202020204" pitchFamily="34" charset="0"/>
              </a:defRPr>
            </a:lvl4pPr>
            <a:lvl5pPr marL="2057400" indent="-228600" defTabSz="966788">
              <a:defRPr sz="2400" b="1">
                <a:solidFill>
                  <a:schemeClr val="tx2"/>
                </a:solidFill>
                <a:latin typeface="Arial" panose="020B0604020202020204" pitchFamily="34" charset="0"/>
              </a:defRPr>
            </a:lvl5pPr>
            <a:lvl6pPr marL="2514600" indent="-228600" defTabSz="966788"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6788"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6788"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6788" eaLnBrk="0" fontAlgn="base" hangingPunct="0">
              <a:spcBef>
                <a:spcPct val="0"/>
              </a:spcBef>
              <a:spcAft>
                <a:spcPct val="0"/>
              </a:spcAft>
              <a:defRPr sz="2400" b="1">
                <a:solidFill>
                  <a:schemeClr val="tx2"/>
                </a:solidFill>
                <a:latin typeface="Arial" panose="020B0604020202020204" pitchFamily="34" charset="0"/>
              </a:defRPr>
            </a:lvl9pPr>
          </a:lstStyle>
          <a:p>
            <a:fld id="{3D58C31F-6A96-42C4-9F0A-F27971DE0D2D}" type="slidenum">
              <a:rPr lang="en-US" altLang="en-US" sz="1300">
                <a:solidFill>
                  <a:schemeClr val="tx1"/>
                </a:solidFill>
                <a:latin typeface="Comic Sans MS" panose="030F0702030302020204" pitchFamily="66" charset="0"/>
              </a:rPr>
              <a:pPr/>
              <a:t>2</a:t>
            </a:fld>
            <a:endParaRPr lang="en-US" altLang="en-US" sz="1300">
              <a:solidFill>
                <a:schemeClr val="tx1"/>
              </a:solidFill>
              <a:latin typeface="Comic Sans MS" panose="030F0702030302020204" pitchFamily="66" charset="0"/>
            </a:endParaRPr>
          </a:p>
        </p:txBody>
      </p:sp>
    </p:spTree>
    <p:extLst>
      <p:ext uri="{BB962C8B-B14F-4D97-AF65-F5344CB8AC3E}">
        <p14:creationId xmlns:p14="http://schemas.microsoft.com/office/powerpoint/2010/main" val="29096560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p>
            <a:r>
              <a:rPr lang="en-US" altLang="en-US" b="1" dirty="0">
                <a:latin typeface="Arial" panose="020B0604020202020204" pitchFamily="34" charset="0"/>
              </a:rPr>
              <a:t>AK Accident Reports.</a:t>
            </a:r>
          </a:p>
          <a:p>
            <a:r>
              <a:rPr lang="en-US" altLang="en-US" dirty="0">
                <a:latin typeface="Arial" panose="020B0604020202020204" pitchFamily="34" charset="0"/>
              </a:rPr>
              <a:t>The operator of any vessel involved in a collision, accident, or other casualty has a </a:t>
            </a:r>
            <a:r>
              <a:rPr lang="en-US" altLang="en-US" b="1" dirty="0">
                <a:latin typeface="Arial" panose="020B0604020202020204" pitchFamily="34" charset="0"/>
              </a:rPr>
              <a:t>duty to render aid to others that were involved or affected by the collision or accident if they can do so without serious damage to his or her own vessel, crew or passengers</a:t>
            </a:r>
            <a:r>
              <a:rPr lang="en-US" altLang="en-US" dirty="0">
                <a:latin typeface="Arial" panose="020B0604020202020204" pitchFamily="34" charset="0"/>
              </a:rPr>
              <a:t>. </a:t>
            </a:r>
            <a:r>
              <a:rPr lang="en-US" altLang="en-US" b="1" dirty="0">
                <a:latin typeface="Arial" panose="020B0604020202020204" pitchFamily="34" charset="0"/>
              </a:rPr>
              <a:t>The aid rendered should be that which may be practicable and necessary in order to save them from or minimize any danger caused by the incident.</a:t>
            </a:r>
          </a:p>
          <a:p>
            <a:r>
              <a:rPr lang="en-US" altLang="en-US" dirty="0">
                <a:latin typeface="Arial" panose="020B0604020202020204" pitchFamily="34" charset="0"/>
              </a:rPr>
              <a:t>The operator of any vessel involved must </a:t>
            </a:r>
            <a:r>
              <a:rPr lang="en-US" altLang="en-US" b="1" dirty="0">
                <a:latin typeface="Arial" panose="020B0604020202020204" pitchFamily="34" charset="0"/>
              </a:rPr>
              <a:t>provide his or her name, address, and vessel registration</a:t>
            </a:r>
            <a:r>
              <a:rPr lang="en-US" altLang="en-US" dirty="0">
                <a:latin typeface="Arial" panose="020B0604020202020204" pitchFamily="34" charset="0"/>
              </a:rPr>
              <a:t> to any person who was injured during the incident and to the owner of any property damaged by the incident.</a:t>
            </a:r>
          </a:p>
          <a:p>
            <a:r>
              <a:rPr lang="en-US" altLang="en-US" dirty="0">
                <a:latin typeface="Arial" panose="020B0604020202020204" pitchFamily="34" charset="0"/>
              </a:rPr>
              <a:t>The operator of any vessel involved in a collision, accident, or other casualty which results in </a:t>
            </a:r>
            <a:r>
              <a:rPr lang="en-US" altLang="en-US" b="1" dirty="0">
                <a:latin typeface="Arial" panose="020B0604020202020204" pitchFamily="34" charset="0"/>
              </a:rPr>
              <a:t>death or personal injury that requires medical treatment beyond first aid, or damage to property in excess of five hundred dollars ($500) must file a full description of the incident</a:t>
            </a:r>
            <a:r>
              <a:rPr lang="en-US" altLang="en-US" dirty="0">
                <a:latin typeface="Arial" panose="020B0604020202020204" pitchFamily="34" charset="0"/>
              </a:rPr>
              <a:t>.</a:t>
            </a:r>
          </a:p>
          <a:p>
            <a:endParaRPr lang="en-US" altLang="en-US" dirty="0">
              <a:latin typeface="Arial" panose="020B0604020202020204" pitchFamily="34" charset="0"/>
            </a:endParaRPr>
          </a:p>
          <a:p>
            <a:pPr algn="ctr"/>
            <a:r>
              <a:rPr lang="en-US" altLang="en-US" b="1" dirty="0">
                <a:latin typeface="Arial" panose="020B0604020202020204" pitchFamily="34" charset="0"/>
              </a:rPr>
              <a:t>An accident report in a case involving a loss of life must be submitted to the </a:t>
            </a:r>
            <a:r>
              <a:rPr lang="en-US" b="1" dirty="0">
                <a:solidFill>
                  <a:schemeClr val="bg1"/>
                </a:solidFill>
              </a:rPr>
              <a:t>Alaska Office of Boating Safety </a:t>
            </a:r>
            <a:r>
              <a:rPr lang="en-US" dirty="0">
                <a:solidFill>
                  <a:schemeClr val="bg1"/>
                </a:solidFill>
              </a:rPr>
              <a:t>550 West 7th Avenue, Suite 1380 </a:t>
            </a:r>
          </a:p>
          <a:p>
            <a:pPr algn="ctr"/>
            <a:r>
              <a:rPr lang="en-US" dirty="0">
                <a:solidFill>
                  <a:schemeClr val="bg1"/>
                </a:solidFill>
              </a:rPr>
              <a:t>Anchorage, AK 99501</a:t>
            </a:r>
            <a:endParaRPr lang="en-US" b="1" dirty="0">
              <a:solidFill>
                <a:schemeClr val="bg1"/>
              </a:solidFill>
            </a:endParaRPr>
          </a:p>
          <a:p>
            <a:r>
              <a:rPr lang="en-US" altLang="en-US" b="1" dirty="0">
                <a:latin typeface="Arial" panose="020B0604020202020204" pitchFamily="34" charset="0"/>
              </a:rPr>
              <a:t>within forty-eight (48) hours of the incident.</a:t>
            </a:r>
          </a:p>
          <a:p>
            <a:r>
              <a:rPr lang="en-US" altLang="en-US" b="1" dirty="0">
                <a:latin typeface="Arial" panose="020B0604020202020204" pitchFamily="34" charset="0"/>
              </a:rPr>
              <a:t>An accident report in a case involving a reportable injury or property damage as described above must be submitted to the Department </a:t>
            </a:r>
            <a:r>
              <a:rPr lang="en-US" altLang="en-US" b="1">
                <a:latin typeface="Arial" panose="020B0604020202020204" pitchFamily="34" charset="0"/>
              </a:rPr>
              <a:t>within ten (10) </a:t>
            </a:r>
            <a:r>
              <a:rPr lang="en-US" altLang="en-US" b="1" dirty="0">
                <a:latin typeface="Arial" panose="020B0604020202020204" pitchFamily="34" charset="0"/>
              </a:rPr>
              <a:t>days of the incident.</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en-US" dirty="0">
                <a:latin typeface="Arial" panose="020B0604020202020204" pitchFamily="34" charset="0"/>
              </a:rPr>
              <a:t>An accident report must be submitted in person or by mail to the </a:t>
            </a:r>
            <a:r>
              <a:rPr lang="en-US" dirty="0">
                <a:solidFill>
                  <a:schemeClr val="bg1"/>
                </a:solidFill>
              </a:rPr>
              <a:t>Alaska Office of Boating Safety </a:t>
            </a:r>
          </a:p>
          <a:p>
            <a:endParaRPr lang="en-US" altLang="en-US" dirty="0">
              <a:latin typeface="Arial" panose="020B0604020202020204" pitchFamily="34" charset="0"/>
            </a:endParaRPr>
          </a:p>
          <a:p>
            <a:endParaRPr lang="en-US" altLang="en-US" b="1" dirty="0">
              <a:latin typeface="Arial" panose="020B0604020202020204" pitchFamily="34" charset="0"/>
            </a:endParaRPr>
          </a:p>
          <a:p>
            <a:endParaRPr lang="en-US" altLang="en-US" b="1" dirty="0">
              <a:latin typeface="Arial" panose="020B0604020202020204" pitchFamily="34" charset="0"/>
            </a:endParaRPr>
          </a:p>
          <a:p>
            <a:endParaRPr lang="en-US" altLang="en-US" b="1" dirty="0">
              <a:latin typeface="Arial" panose="020B0604020202020204" pitchFamily="34" charset="0"/>
            </a:endParaRPr>
          </a:p>
          <a:p>
            <a:endParaRPr lang="en-US" altLang="en-US" b="1" dirty="0">
              <a:latin typeface="Arial" panose="020B0604020202020204" pitchFamily="34" charset="0"/>
            </a:endParaRPr>
          </a:p>
          <a:p>
            <a:endParaRPr lang="en-US" altLang="en-US" b="1" dirty="0">
              <a:latin typeface="Arial" panose="020B0604020202020204" pitchFamily="34" charset="0"/>
            </a:endParaRPr>
          </a:p>
        </p:txBody>
      </p:sp>
      <p:sp>
        <p:nvSpPr>
          <p:cNvPr id="30724"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lvl1pPr defTabSz="966788">
              <a:defRPr sz="2400" b="1">
                <a:solidFill>
                  <a:schemeClr val="tx2"/>
                </a:solidFill>
                <a:latin typeface="Arial" panose="020B0604020202020204" pitchFamily="34" charset="0"/>
              </a:defRPr>
            </a:lvl1pPr>
            <a:lvl2pPr marL="742950" indent="-285750" defTabSz="966788">
              <a:defRPr sz="2400" b="1">
                <a:solidFill>
                  <a:schemeClr val="tx2"/>
                </a:solidFill>
                <a:latin typeface="Arial" panose="020B0604020202020204" pitchFamily="34" charset="0"/>
              </a:defRPr>
            </a:lvl2pPr>
            <a:lvl3pPr marL="1143000" indent="-228600" defTabSz="966788">
              <a:defRPr sz="2400" b="1">
                <a:solidFill>
                  <a:schemeClr val="tx2"/>
                </a:solidFill>
                <a:latin typeface="Arial" panose="020B0604020202020204" pitchFamily="34" charset="0"/>
              </a:defRPr>
            </a:lvl3pPr>
            <a:lvl4pPr marL="1600200" indent="-228600" defTabSz="966788">
              <a:defRPr sz="2400" b="1">
                <a:solidFill>
                  <a:schemeClr val="tx2"/>
                </a:solidFill>
                <a:latin typeface="Arial" panose="020B0604020202020204" pitchFamily="34" charset="0"/>
              </a:defRPr>
            </a:lvl4pPr>
            <a:lvl5pPr marL="2057400" indent="-228600" defTabSz="966788">
              <a:defRPr sz="2400" b="1">
                <a:solidFill>
                  <a:schemeClr val="tx2"/>
                </a:solidFill>
                <a:latin typeface="Arial" panose="020B0604020202020204" pitchFamily="34" charset="0"/>
              </a:defRPr>
            </a:lvl5pPr>
            <a:lvl6pPr marL="2514600" indent="-228600" defTabSz="966788"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6788"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6788"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6788" eaLnBrk="0" fontAlgn="base" hangingPunct="0">
              <a:spcBef>
                <a:spcPct val="0"/>
              </a:spcBef>
              <a:spcAft>
                <a:spcPct val="0"/>
              </a:spcAft>
              <a:defRPr sz="2400" b="1">
                <a:solidFill>
                  <a:schemeClr val="tx2"/>
                </a:solidFill>
                <a:latin typeface="Arial" panose="020B0604020202020204" pitchFamily="34" charset="0"/>
              </a:defRPr>
            </a:lvl9pPr>
          </a:lstStyle>
          <a:p>
            <a:fld id="{D5ADAE7D-8C01-40D6-83CB-420B48A2AF1C}" type="slidenum">
              <a:rPr lang="en-US" altLang="en-US" sz="1300">
                <a:solidFill>
                  <a:schemeClr val="tx1"/>
                </a:solidFill>
                <a:latin typeface="Comic Sans MS" panose="030F0702030302020204" pitchFamily="66" charset="0"/>
              </a:rPr>
              <a:pPr/>
              <a:t>21</a:t>
            </a:fld>
            <a:endParaRPr lang="en-US" altLang="en-US" sz="1300">
              <a:solidFill>
                <a:schemeClr val="tx1"/>
              </a:solidFill>
              <a:latin typeface="Comic Sans MS" panose="030F0702030302020204" pitchFamily="66" charset="0"/>
            </a:endParaRPr>
          </a:p>
        </p:txBody>
      </p:sp>
    </p:spTree>
    <p:extLst>
      <p:ext uri="{BB962C8B-B14F-4D97-AF65-F5344CB8AC3E}">
        <p14:creationId xmlns:p14="http://schemas.microsoft.com/office/powerpoint/2010/main" val="29620601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p>
            <a:pPr algn="just"/>
            <a:r>
              <a:rPr lang="en-US" altLang="en-US" b="1" dirty="0">
                <a:latin typeface="Arial" panose="020B0604020202020204" pitchFamily="34" charset="0"/>
              </a:rPr>
              <a:t>Accident Reports.</a:t>
            </a:r>
          </a:p>
          <a:p>
            <a:pPr algn="ctr"/>
            <a:r>
              <a:rPr lang="en-US" altLang="en-US" dirty="0">
                <a:latin typeface="Arial" panose="020B0604020202020204" pitchFamily="34" charset="0"/>
              </a:rPr>
              <a:t>File a full description of the incident with the </a:t>
            </a:r>
            <a:r>
              <a:rPr lang="en-US" altLang="en-US" dirty="0">
                <a:solidFill>
                  <a:schemeClr val="bg1"/>
                </a:solidFill>
                <a:latin typeface="Arial" panose="020B0604020202020204" pitchFamily="34" charset="0"/>
              </a:rPr>
              <a:t>Alaska </a:t>
            </a:r>
            <a:r>
              <a:rPr lang="en-US" altLang="en-US" dirty="0"/>
              <a:t>office of Boating Safety</a:t>
            </a:r>
            <a:r>
              <a:rPr lang="en-US" altLang="en-US" baseline="0" dirty="0"/>
              <a:t> </a:t>
            </a:r>
            <a:r>
              <a:rPr lang="en-US" dirty="0">
                <a:solidFill>
                  <a:schemeClr val="bg1"/>
                </a:solidFill>
              </a:rPr>
              <a:t>550 West 7th Avenue, Suite 1380 Anchorage, AK 99501 </a:t>
            </a:r>
          </a:p>
          <a:p>
            <a:pPr algn="just"/>
            <a:r>
              <a:rPr lang="en-US" altLang="en-US" dirty="0"/>
              <a:t>.</a:t>
            </a:r>
            <a:r>
              <a:rPr lang="en-US" altLang="en-US" dirty="0">
                <a:latin typeface="Arial" panose="020B0604020202020204" pitchFamily="34" charset="0"/>
              </a:rPr>
              <a:t>.</a:t>
            </a:r>
          </a:p>
          <a:p>
            <a:endParaRPr lang="en-US" altLang="en-US" dirty="0">
              <a:latin typeface="Arial" panose="020B0604020202020204" pitchFamily="34" charset="0"/>
            </a:endParaRPr>
          </a:p>
        </p:txBody>
      </p:sp>
      <p:sp>
        <p:nvSpPr>
          <p:cNvPr id="31748"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lvl1pPr defTabSz="966788">
              <a:defRPr sz="2400" b="1">
                <a:solidFill>
                  <a:schemeClr val="tx2"/>
                </a:solidFill>
                <a:latin typeface="Arial" panose="020B0604020202020204" pitchFamily="34" charset="0"/>
              </a:defRPr>
            </a:lvl1pPr>
            <a:lvl2pPr marL="742950" indent="-285750" defTabSz="966788">
              <a:defRPr sz="2400" b="1">
                <a:solidFill>
                  <a:schemeClr val="tx2"/>
                </a:solidFill>
                <a:latin typeface="Arial" panose="020B0604020202020204" pitchFamily="34" charset="0"/>
              </a:defRPr>
            </a:lvl2pPr>
            <a:lvl3pPr marL="1143000" indent="-228600" defTabSz="966788">
              <a:defRPr sz="2400" b="1">
                <a:solidFill>
                  <a:schemeClr val="tx2"/>
                </a:solidFill>
                <a:latin typeface="Arial" panose="020B0604020202020204" pitchFamily="34" charset="0"/>
              </a:defRPr>
            </a:lvl3pPr>
            <a:lvl4pPr marL="1600200" indent="-228600" defTabSz="966788">
              <a:defRPr sz="2400" b="1">
                <a:solidFill>
                  <a:schemeClr val="tx2"/>
                </a:solidFill>
                <a:latin typeface="Arial" panose="020B0604020202020204" pitchFamily="34" charset="0"/>
              </a:defRPr>
            </a:lvl4pPr>
            <a:lvl5pPr marL="2057400" indent="-228600" defTabSz="966788">
              <a:defRPr sz="2400" b="1">
                <a:solidFill>
                  <a:schemeClr val="tx2"/>
                </a:solidFill>
                <a:latin typeface="Arial" panose="020B0604020202020204" pitchFamily="34" charset="0"/>
              </a:defRPr>
            </a:lvl5pPr>
            <a:lvl6pPr marL="2514600" indent="-228600" defTabSz="966788"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6788"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6788"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6788" eaLnBrk="0" fontAlgn="base" hangingPunct="0">
              <a:spcBef>
                <a:spcPct val="0"/>
              </a:spcBef>
              <a:spcAft>
                <a:spcPct val="0"/>
              </a:spcAft>
              <a:defRPr sz="2400" b="1">
                <a:solidFill>
                  <a:schemeClr val="tx2"/>
                </a:solidFill>
                <a:latin typeface="Arial" panose="020B0604020202020204" pitchFamily="34" charset="0"/>
              </a:defRPr>
            </a:lvl9pPr>
          </a:lstStyle>
          <a:p>
            <a:fld id="{EBD22F60-2EF8-4CAD-B4F1-C92515D58A29}" type="slidenum">
              <a:rPr lang="en-US" altLang="en-US" sz="1300">
                <a:solidFill>
                  <a:schemeClr val="tx1"/>
                </a:solidFill>
                <a:latin typeface="Comic Sans MS" panose="030F0702030302020204" pitchFamily="66" charset="0"/>
              </a:rPr>
              <a:pPr/>
              <a:t>22</a:t>
            </a:fld>
            <a:endParaRPr lang="en-US" altLang="en-US" sz="1300">
              <a:solidFill>
                <a:schemeClr val="tx1"/>
              </a:solidFill>
              <a:latin typeface="Comic Sans MS" panose="030F0702030302020204" pitchFamily="66" charset="0"/>
            </a:endParaRPr>
          </a:p>
        </p:txBody>
      </p:sp>
    </p:spTree>
    <p:extLst>
      <p:ext uri="{BB962C8B-B14F-4D97-AF65-F5344CB8AC3E}">
        <p14:creationId xmlns:p14="http://schemas.microsoft.com/office/powerpoint/2010/main" val="31590602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Alaska Boating Safety Program (907) 269-8706 www.alaskaboatingsafety.org </a:t>
            </a:r>
          </a:p>
          <a:p>
            <a:r>
              <a:rPr lang="en-US" sz="1200" dirty="0"/>
              <a:t>Alaska Water Wise Courses (907) 269-8704 www.alaskaboatingsafety.org </a:t>
            </a:r>
          </a:p>
          <a:p>
            <a:r>
              <a:rPr lang="en-US" sz="1200" dirty="0"/>
              <a:t>Alaska Marine Safety Education Association (907) 747-3287 www.amsea.org </a:t>
            </a:r>
          </a:p>
          <a:p>
            <a:r>
              <a:rPr lang="en-US" sz="1200" dirty="0"/>
              <a:t>Knik Canoers and Kayakers, www.kck.org </a:t>
            </a:r>
          </a:p>
          <a:p>
            <a:r>
              <a:rPr lang="en-US" sz="1200" dirty="0"/>
              <a:t>Fairbanks Paddlers, www.fairbankspaddlers.org </a:t>
            </a:r>
          </a:p>
        </p:txBody>
      </p:sp>
      <p:sp>
        <p:nvSpPr>
          <p:cNvPr id="4" name="Slide Number Placeholder 3"/>
          <p:cNvSpPr>
            <a:spLocks noGrp="1"/>
          </p:cNvSpPr>
          <p:nvPr>
            <p:ph type="sldNum" sz="quarter" idx="10"/>
          </p:nvPr>
        </p:nvSpPr>
        <p:spPr/>
        <p:txBody>
          <a:bodyPr/>
          <a:lstStyle/>
          <a:p>
            <a:fld id="{CB895E6D-782B-2C44-B6B7-9A23B8F0A431}" type="slidenum">
              <a:rPr lang="en-US" altLang="x-none" smtClean="0"/>
              <a:pPr/>
              <a:t>23</a:t>
            </a:fld>
            <a:endParaRPr lang="en-US" altLang="x-none"/>
          </a:p>
        </p:txBody>
      </p:sp>
    </p:spTree>
    <p:extLst>
      <p:ext uri="{BB962C8B-B14F-4D97-AF65-F5344CB8AC3E}">
        <p14:creationId xmlns:p14="http://schemas.microsoft.com/office/powerpoint/2010/main" val="2247127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p>
            <a:endParaRPr lang="en-US" dirty="0"/>
          </a:p>
        </p:txBody>
      </p:sp>
      <p:sp>
        <p:nvSpPr>
          <p:cNvPr id="32772"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lvl1pPr defTabSz="966788">
              <a:defRPr sz="2400" b="1">
                <a:solidFill>
                  <a:schemeClr val="tx2"/>
                </a:solidFill>
                <a:latin typeface="Arial" panose="020B0604020202020204" pitchFamily="34" charset="0"/>
              </a:defRPr>
            </a:lvl1pPr>
            <a:lvl2pPr marL="742950" indent="-285750" defTabSz="966788">
              <a:defRPr sz="2400" b="1">
                <a:solidFill>
                  <a:schemeClr val="tx2"/>
                </a:solidFill>
                <a:latin typeface="Arial" panose="020B0604020202020204" pitchFamily="34" charset="0"/>
              </a:defRPr>
            </a:lvl2pPr>
            <a:lvl3pPr marL="1143000" indent="-228600" defTabSz="966788">
              <a:defRPr sz="2400" b="1">
                <a:solidFill>
                  <a:schemeClr val="tx2"/>
                </a:solidFill>
                <a:latin typeface="Arial" panose="020B0604020202020204" pitchFamily="34" charset="0"/>
              </a:defRPr>
            </a:lvl3pPr>
            <a:lvl4pPr marL="1600200" indent="-228600" defTabSz="966788">
              <a:defRPr sz="2400" b="1">
                <a:solidFill>
                  <a:schemeClr val="tx2"/>
                </a:solidFill>
                <a:latin typeface="Arial" panose="020B0604020202020204" pitchFamily="34" charset="0"/>
              </a:defRPr>
            </a:lvl4pPr>
            <a:lvl5pPr marL="2057400" indent="-228600" defTabSz="966788">
              <a:defRPr sz="2400" b="1">
                <a:solidFill>
                  <a:schemeClr val="tx2"/>
                </a:solidFill>
                <a:latin typeface="Arial" panose="020B0604020202020204" pitchFamily="34" charset="0"/>
              </a:defRPr>
            </a:lvl5pPr>
            <a:lvl6pPr marL="2514600" indent="-228600" defTabSz="966788"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6788"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6788"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6788" eaLnBrk="0" fontAlgn="base" hangingPunct="0">
              <a:spcBef>
                <a:spcPct val="0"/>
              </a:spcBef>
              <a:spcAft>
                <a:spcPct val="0"/>
              </a:spcAft>
              <a:defRPr sz="2400" b="1">
                <a:solidFill>
                  <a:schemeClr val="tx2"/>
                </a:solidFill>
                <a:latin typeface="Arial" panose="020B0604020202020204" pitchFamily="34" charset="0"/>
              </a:defRPr>
            </a:lvl9pPr>
          </a:lstStyle>
          <a:p>
            <a:fld id="{3D58C31F-6A96-42C4-9F0A-F27971DE0D2D}" type="slidenum">
              <a:rPr lang="en-US" altLang="en-US" sz="1300">
                <a:solidFill>
                  <a:schemeClr val="tx1"/>
                </a:solidFill>
                <a:latin typeface="Comic Sans MS" panose="030F0702030302020204" pitchFamily="66" charset="0"/>
              </a:rPr>
              <a:pPr/>
              <a:t>3</a:t>
            </a:fld>
            <a:endParaRPr lang="en-US" altLang="en-US" sz="1300">
              <a:solidFill>
                <a:schemeClr val="tx1"/>
              </a:solidFill>
              <a:latin typeface="Comic Sans MS" panose="030F0702030302020204" pitchFamily="66" charset="0"/>
            </a:endParaRPr>
          </a:p>
        </p:txBody>
      </p:sp>
    </p:spTree>
    <p:extLst>
      <p:ext uri="{BB962C8B-B14F-4D97-AF65-F5344CB8AC3E}">
        <p14:creationId xmlns:p14="http://schemas.microsoft.com/office/powerpoint/2010/main" val="2909656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p>
            <a:r>
              <a:rPr lang="en-US" altLang="en-US" b="1" dirty="0">
                <a:latin typeface="Arial" panose="020B0604020202020204" pitchFamily="34" charset="0"/>
              </a:rPr>
              <a:t>Operating a PWC in Alaska</a:t>
            </a:r>
          </a:p>
          <a:p>
            <a:endParaRPr lang="en-US" altLang="en-US" b="1" dirty="0">
              <a:latin typeface="Arial" panose="020B0604020202020204" pitchFamily="34" charset="0"/>
            </a:endParaRPr>
          </a:p>
          <a:p>
            <a:pPr marL="342900" indent="-342900">
              <a:buFont typeface="Arial" panose="020B0604020202020204" pitchFamily="34" charset="0"/>
              <a:buChar char="•"/>
            </a:pPr>
            <a:r>
              <a:rPr lang="en-US" sz="800" kern="1200" dirty="0">
                <a:solidFill>
                  <a:schemeClr val="bg1"/>
                </a:solidFill>
                <a:latin typeface="Times New Roman" charset="0"/>
                <a:ea typeface="Times New Roman" charset="0"/>
                <a:cs typeface="Times New Roman" charset="0"/>
              </a:rPr>
              <a:t>Take both basic boating safety and PWC-specific courses and develop skills under the instruction of an experienced operator.</a:t>
            </a:r>
          </a:p>
          <a:p>
            <a:pPr marL="342900" indent="-342900">
              <a:buFont typeface="Arial" panose="020B0604020202020204" pitchFamily="34" charset="0"/>
              <a:buChar char="•"/>
            </a:pPr>
            <a:endParaRPr lang="en-US" sz="800" kern="1200" dirty="0">
              <a:solidFill>
                <a:schemeClr val="bg1"/>
              </a:solidFill>
              <a:latin typeface="Times New Roman" charset="0"/>
              <a:ea typeface="Times New Roman" charset="0"/>
              <a:cs typeface="Times New Roman" charset="0"/>
            </a:endParaRPr>
          </a:p>
          <a:p>
            <a:pPr marL="342900" indent="-342900">
              <a:buFont typeface="Arial" panose="020B0604020202020204" pitchFamily="34" charset="0"/>
              <a:buChar char="•"/>
            </a:pPr>
            <a:r>
              <a:rPr lang="en-US" sz="800" kern="1200" dirty="0">
                <a:solidFill>
                  <a:schemeClr val="bg1"/>
                </a:solidFill>
                <a:latin typeface="Times New Roman" charset="0"/>
                <a:ea typeface="Times New Roman" charset="0"/>
                <a:cs typeface="Times New Roman" charset="0"/>
              </a:rPr>
              <a:t>Operators must have the skill and ability to re-board the boat in deep water. When righting an overturned PWC, rotate it according to the decal on the transom. </a:t>
            </a:r>
          </a:p>
          <a:p>
            <a:pPr marL="342900" indent="-342900">
              <a:buFont typeface="Arial" panose="020B0604020202020204" pitchFamily="34" charset="0"/>
              <a:buChar char="•"/>
            </a:pPr>
            <a:endParaRPr lang="en-US" sz="800" kern="1200" dirty="0">
              <a:solidFill>
                <a:schemeClr val="bg1"/>
              </a:solidFill>
              <a:latin typeface="Times New Roman" charset="0"/>
              <a:ea typeface="Times New Roman" charset="0"/>
              <a:cs typeface="Times New Roman" charset="0"/>
            </a:endParaRPr>
          </a:p>
          <a:p>
            <a:pPr marL="342900" indent="-342900">
              <a:buFont typeface="Arial" panose="020B0604020202020204" pitchFamily="34" charset="0"/>
              <a:buChar char="•"/>
            </a:pPr>
            <a:r>
              <a:rPr lang="en-US" sz="800" kern="1200" dirty="0">
                <a:solidFill>
                  <a:schemeClr val="bg1"/>
                </a:solidFill>
                <a:latin typeface="Times New Roman" charset="0"/>
                <a:ea typeface="Times New Roman" charset="0"/>
                <a:cs typeface="Times New Roman" charset="0"/>
              </a:rPr>
              <a:t>Wear the right gear. Synthetic long underwear, a dry suit or a two-to-three-millimeter wet suit, neoprene boots, neoprene or water-ski gloves, safety helmet and goggles. </a:t>
            </a:r>
          </a:p>
          <a:p>
            <a:pPr marL="342900" indent="-342900">
              <a:buFont typeface="Arial" panose="020B0604020202020204" pitchFamily="34" charset="0"/>
              <a:buChar char="•"/>
            </a:pPr>
            <a:r>
              <a:rPr lang="en-US" sz="800" kern="1200" dirty="0">
                <a:solidFill>
                  <a:schemeClr val="bg1"/>
                </a:solidFill>
                <a:latin typeface="Times New Roman" charset="0"/>
                <a:ea typeface="Times New Roman" charset="0"/>
                <a:cs typeface="Times New Roman" charset="0"/>
              </a:rPr>
              <a:t>In addition to these, a snug-fitting USCG-approved PFD is highly recommended and advised. </a:t>
            </a:r>
          </a:p>
        </p:txBody>
      </p:sp>
      <p:sp>
        <p:nvSpPr>
          <p:cNvPr id="32772"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lvl1pPr defTabSz="966788">
              <a:defRPr sz="2400" b="1">
                <a:solidFill>
                  <a:schemeClr val="tx2"/>
                </a:solidFill>
                <a:latin typeface="Arial" panose="020B0604020202020204" pitchFamily="34" charset="0"/>
              </a:defRPr>
            </a:lvl1pPr>
            <a:lvl2pPr marL="742950" indent="-285750" defTabSz="966788">
              <a:defRPr sz="2400" b="1">
                <a:solidFill>
                  <a:schemeClr val="tx2"/>
                </a:solidFill>
                <a:latin typeface="Arial" panose="020B0604020202020204" pitchFamily="34" charset="0"/>
              </a:defRPr>
            </a:lvl2pPr>
            <a:lvl3pPr marL="1143000" indent="-228600" defTabSz="966788">
              <a:defRPr sz="2400" b="1">
                <a:solidFill>
                  <a:schemeClr val="tx2"/>
                </a:solidFill>
                <a:latin typeface="Arial" panose="020B0604020202020204" pitchFamily="34" charset="0"/>
              </a:defRPr>
            </a:lvl3pPr>
            <a:lvl4pPr marL="1600200" indent="-228600" defTabSz="966788">
              <a:defRPr sz="2400" b="1">
                <a:solidFill>
                  <a:schemeClr val="tx2"/>
                </a:solidFill>
                <a:latin typeface="Arial" panose="020B0604020202020204" pitchFamily="34" charset="0"/>
              </a:defRPr>
            </a:lvl4pPr>
            <a:lvl5pPr marL="2057400" indent="-228600" defTabSz="966788">
              <a:defRPr sz="2400" b="1">
                <a:solidFill>
                  <a:schemeClr val="tx2"/>
                </a:solidFill>
                <a:latin typeface="Arial" panose="020B0604020202020204" pitchFamily="34" charset="0"/>
              </a:defRPr>
            </a:lvl5pPr>
            <a:lvl6pPr marL="2514600" indent="-228600" defTabSz="966788"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6788"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6788"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6788" eaLnBrk="0" fontAlgn="base" hangingPunct="0">
              <a:spcBef>
                <a:spcPct val="0"/>
              </a:spcBef>
              <a:spcAft>
                <a:spcPct val="0"/>
              </a:spcAft>
              <a:defRPr sz="2400" b="1">
                <a:solidFill>
                  <a:schemeClr val="tx2"/>
                </a:solidFill>
                <a:latin typeface="Arial" panose="020B0604020202020204" pitchFamily="34" charset="0"/>
              </a:defRPr>
            </a:lvl9pPr>
          </a:lstStyle>
          <a:p>
            <a:fld id="{3D58C31F-6A96-42C4-9F0A-F27971DE0D2D}" type="slidenum">
              <a:rPr lang="en-US" altLang="en-US" sz="1300">
                <a:solidFill>
                  <a:schemeClr val="tx1"/>
                </a:solidFill>
                <a:latin typeface="Comic Sans MS" panose="030F0702030302020204" pitchFamily="66" charset="0"/>
              </a:rPr>
              <a:pPr/>
              <a:t>4</a:t>
            </a:fld>
            <a:endParaRPr lang="en-US" altLang="en-US" sz="1300">
              <a:solidFill>
                <a:schemeClr val="tx1"/>
              </a:solidFill>
              <a:latin typeface="Comic Sans MS" panose="030F0702030302020204" pitchFamily="66" charset="0"/>
            </a:endParaRPr>
          </a:p>
        </p:txBody>
      </p:sp>
    </p:spTree>
    <p:extLst>
      <p:ext uri="{BB962C8B-B14F-4D97-AF65-F5344CB8AC3E}">
        <p14:creationId xmlns:p14="http://schemas.microsoft.com/office/powerpoint/2010/main" val="30819609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p>
            <a:r>
              <a:rPr lang="en-US" altLang="en-US" b="1" dirty="0">
                <a:latin typeface="Arial" panose="020B0604020202020204" pitchFamily="34" charset="0"/>
              </a:rPr>
              <a:t>Registration Requirements.</a:t>
            </a:r>
          </a:p>
          <a:p>
            <a:r>
              <a:rPr lang="en-US" altLang="en-US" dirty="0">
                <a:latin typeface="Arial" panose="020B0604020202020204" pitchFamily="34" charset="0"/>
              </a:rPr>
              <a:t>For registration</a:t>
            </a:r>
            <a:r>
              <a:rPr lang="en-US" altLang="en-US" baseline="0" dirty="0">
                <a:latin typeface="Arial" panose="020B0604020202020204" pitchFamily="34" charset="0"/>
              </a:rPr>
              <a:t> fees, contact the Alaska Office of Boating Safety</a:t>
            </a:r>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a:p>
            <a:r>
              <a:rPr lang="en-US" altLang="en-US" dirty="0">
                <a:latin typeface="Arial" panose="020B0604020202020204" pitchFamily="34" charset="0"/>
              </a:rPr>
              <a:t>SECTION VIII. VESSEL REGISTRATION NUMBER</a:t>
            </a:r>
          </a:p>
          <a:p>
            <a:r>
              <a:rPr lang="en-US" altLang="en-US" dirty="0">
                <a:latin typeface="Arial" panose="020B0604020202020204" pitchFamily="34" charset="0"/>
              </a:rPr>
              <a:t>A. The number issued pursuant to these regulations shall be in accordance with the pattern described in this subsection.</a:t>
            </a:r>
          </a:p>
          <a:p>
            <a:r>
              <a:rPr lang="en-US" altLang="en-US" dirty="0">
                <a:latin typeface="Arial" panose="020B0604020202020204" pitchFamily="34" charset="0"/>
              </a:rPr>
              <a:t>1. The vessel registration number shall be divided into three parts, for the purpose of providing a combination of numerals and letters which furnish individual vessel registration numbers.</a:t>
            </a:r>
          </a:p>
          <a:p>
            <a:r>
              <a:rPr lang="en-US" altLang="en-US" dirty="0">
                <a:latin typeface="Arial" panose="020B0604020202020204" pitchFamily="34" charset="0"/>
              </a:rPr>
              <a:t>2. The first part of the number shall be an abbreviation in capital letters of the State of Alaska – AK –and shall be followed by an equivalent space.</a:t>
            </a:r>
          </a:p>
          <a:p>
            <a:r>
              <a:rPr lang="en-US" altLang="en-US" dirty="0">
                <a:latin typeface="Arial" panose="020B0604020202020204" pitchFamily="34" charset="0"/>
              </a:rPr>
              <a:t>3.  The second part of the number shall be a group of digits consisting of four Arabic numerals appearing after the letters AK, and shall be followed by an equivalent space</a:t>
            </a:r>
            <a:r>
              <a:rPr lang="en-US" altLang="en-US" baseline="0" dirty="0">
                <a:latin typeface="Arial" panose="020B0604020202020204" pitchFamily="34" charset="0"/>
              </a:rPr>
              <a:t> or hyphen</a:t>
            </a:r>
            <a:r>
              <a:rPr lang="en-US" altLang="en-US" dirty="0">
                <a:latin typeface="Arial" panose="020B0604020202020204" pitchFamily="34" charset="0"/>
              </a:rPr>
              <a:t>.</a:t>
            </a:r>
          </a:p>
          <a:p>
            <a:r>
              <a:rPr lang="en-US" altLang="en-US" dirty="0">
                <a:latin typeface="Arial" panose="020B0604020202020204" pitchFamily="34" charset="0"/>
              </a:rPr>
              <a:t>4. The remainder of the number shall consist of no more than two capital letters, in sequence, in accordance with the serials numerically and alphabetically. As example:</a:t>
            </a:r>
          </a:p>
          <a:p>
            <a:r>
              <a:rPr lang="en-US" altLang="en-US" dirty="0">
                <a:latin typeface="Arial" panose="020B0604020202020204" pitchFamily="34" charset="0"/>
              </a:rPr>
              <a:t>5. Since the letters “I”, “O”, and “Q” may be mistaken for Arabic Numerals, all letters sequences using “I”, “O”, and “Q” shall be omitted. Objectionable words formed by the use of letters will not be used.</a:t>
            </a:r>
          </a:p>
          <a:p>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p:txBody>
      </p:sp>
      <p:sp>
        <p:nvSpPr>
          <p:cNvPr id="33796"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lvl1pPr defTabSz="966788">
              <a:defRPr sz="2400" b="1">
                <a:solidFill>
                  <a:schemeClr val="tx2"/>
                </a:solidFill>
                <a:latin typeface="Arial" panose="020B0604020202020204" pitchFamily="34" charset="0"/>
              </a:defRPr>
            </a:lvl1pPr>
            <a:lvl2pPr marL="742950" indent="-285750" defTabSz="966788">
              <a:defRPr sz="2400" b="1">
                <a:solidFill>
                  <a:schemeClr val="tx2"/>
                </a:solidFill>
                <a:latin typeface="Arial" panose="020B0604020202020204" pitchFamily="34" charset="0"/>
              </a:defRPr>
            </a:lvl2pPr>
            <a:lvl3pPr marL="1143000" indent="-228600" defTabSz="966788">
              <a:defRPr sz="2400" b="1">
                <a:solidFill>
                  <a:schemeClr val="tx2"/>
                </a:solidFill>
                <a:latin typeface="Arial" panose="020B0604020202020204" pitchFamily="34" charset="0"/>
              </a:defRPr>
            </a:lvl3pPr>
            <a:lvl4pPr marL="1600200" indent="-228600" defTabSz="966788">
              <a:defRPr sz="2400" b="1">
                <a:solidFill>
                  <a:schemeClr val="tx2"/>
                </a:solidFill>
                <a:latin typeface="Arial" panose="020B0604020202020204" pitchFamily="34" charset="0"/>
              </a:defRPr>
            </a:lvl4pPr>
            <a:lvl5pPr marL="2057400" indent="-228600" defTabSz="966788">
              <a:defRPr sz="2400" b="1">
                <a:solidFill>
                  <a:schemeClr val="tx2"/>
                </a:solidFill>
                <a:latin typeface="Arial" panose="020B0604020202020204" pitchFamily="34" charset="0"/>
              </a:defRPr>
            </a:lvl5pPr>
            <a:lvl6pPr marL="2514600" indent="-228600" defTabSz="966788"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6788"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6788"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6788" eaLnBrk="0" fontAlgn="base" hangingPunct="0">
              <a:spcBef>
                <a:spcPct val="0"/>
              </a:spcBef>
              <a:spcAft>
                <a:spcPct val="0"/>
              </a:spcAft>
              <a:defRPr sz="2400" b="1">
                <a:solidFill>
                  <a:schemeClr val="tx2"/>
                </a:solidFill>
                <a:latin typeface="Arial" panose="020B0604020202020204" pitchFamily="34" charset="0"/>
              </a:defRPr>
            </a:lvl9pPr>
          </a:lstStyle>
          <a:p>
            <a:fld id="{DB7137F6-57C7-453B-9CE5-B883A86888CB}" type="slidenum">
              <a:rPr lang="en-US" altLang="en-US" sz="1300">
                <a:solidFill>
                  <a:schemeClr val="tx1"/>
                </a:solidFill>
                <a:latin typeface="Comic Sans MS" panose="030F0702030302020204" pitchFamily="66" charset="0"/>
              </a:rPr>
              <a:pPr/>
              <a:t>5</a:t>
            </a:fld>
            <a:endParaRPr lang="en-US" altLang="en-US" sz="1300">
              <a:solidFill>
                <a:schemeClr val="tx1"/>
              </a:solidFill>
              <a:latin typeface="Comic Sans MS" panose="030F0702030302020204" pitchFamily="66" charset="0"/>
            </a:endParaRPr>
          </a:p>
        </p:txBody>
      </p:sp>
    </p:spTree>
    <p:extLst>
      <p:ext uri="{BB962C8B-B14F-4D97-AF65-F5344CB8AC3E}">
        <p14:creationId xmlns:p14="http://schemas.microsoft.com/office/powerpoint/2010/main" val="14513796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latin typeface="Arial" panose="020B0604020202020204" pitchFamily="34" charset="0"/>
              </a:rPr>
              <a:t>Display of numerals and decals on vessel.</a:t>
            </a:r>
          </a:p>
          <a:p>
            <a:r>
              <a:rPr lang="en-US" altLang="en-US" dirty="0">
                <a:latin typeface="Arial" panose="020B0604020202020204" pitchFamily="34" charset="0"/>
              </a:rPr>
              <a:t>1. The number awarded, exactly as shown on the certificate of numerals shall be painted on, or attached to, each side of the bow of the vessel for which it was issued.</a:t>
            </a:r>
          </a:p>
          <a:p>
            <a:r>
              <a:rPr lang="en-US" altLang="en-US" dirty="0">
                <a:latin typeface="Arial" panose="020B0604020202020204" pitchFamily="34" charset="0"/>
              </a:rPr>
              <a:t>2. The numerals shall be placed on each side of the forward half of the vessel in such position as to provide clear legibility for identification. The numerals shall read from left to right and shall be in block characters of good proportion not less than three inches in height. The numerals shall be of a color which will contrast with the background, and so maintained as to be clearly visible and legible; i.e., dark numerals on a light background or light numerals on a dark </a:t>
            </a:r>
          </a:p>
          <a:p>
            <a:r>
              <a:rPr lang="en-US" altLang="en-US" dirty="0">
                <a:latin typeface="Arial" panose="020B0604020202020204" pitchFamily="34" charset="0"/>
              </a:rPr>
              <a:t>background.</a:t>
            </a:r>
          </a:p>
          <a:p>
            <a:r>
              <a:rPr lang="en-US" altLang="en-US" dirty="0">
                <a:latin typeface="Arial" panose="020B0604020202020204" pitchFamily="34" charset="0"/>
              </a:rPr>
              <a:t>3. The commissioner will furnish to all applicants two (2) decals bearing the numbers of the year of expiration, which will establish valid registration. The decals are to be displayed on each side of the boat (within 6 inches) immediately following the assigned Alaska number.</a:t>
            </a:r>
          </a:p>
          <a:p>
            <a:endParaRPr lang="en-US" altLang="en-US" dirty="0">
              <a:latin typeface="Arial" panose="020B0604020202020204" pitchFamily="34" charset="0"/>
            </a:endParaRPr>
          </a:p>
          <a:p>
            <a:r>
              <a:rPr lang="en-US" altLang="en-US" dirty="0">
                <a:latin typeface="Arial" panose="020B0604020202020204" pitchFamily="34" charset="0"/>
              </a:rPr>
              <a:t>      AK 0234 AB (decal) or AK-0234-AB  (decal)</a:t>
            </a:r>
          </a:p>
          <a:p>
            <a:endParaRPr lang="en-US" dirty="0"/>
          </a:p>
        </p:txBody>
      </p:sp>
      <p:sp>
        <p:nvSpPr>
          <p:cNvPr id="4" name="Slide Number Placeholder 3"/>
          <p:cNvSpPr>
            <a:spLocks noGrp="1"/>
          </p:cNvSpPr>
          <p:nvPr>
            <p:ph type="sldNum" sz="quarter" idx="10"/>
          </p:nvPr>
        </p:nvSpPr>
        <p:spPr/>
        <p:txBody>
          <a:bodyPr/>
          <a:lstStyle/>
          <a:p>
            <a:fld id="{CB895E6D-782B-2C44-B6B7-9A23B8F0A431}" type="slidenum">
              <a:rPr lang="en-US" altLang="x-none" smtClean="0"/>
              <a:pPr/>
              <a:t>6</a:t>
            </a:fld>
            <a:endParaRPr lang="en-US" altLang="x-none"/>
          </a:p>
        </p:txBody>
      </p:sp>
    </p:spTree>
    <p:extLst>
      <p:ext uri="{BB962C8B-B14F-4D97-AF65-F5344CB8AC3E}">
        <p14:creationId xmlns:p14="http://schemas.microsoft.com/office/powerpoint/2010/main" val="3278115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p>
            <a:r>
              <a:rPr lang="en-US" altLang="en-US" b="1" dirty="0">
                <a:latin typeface="Arial" panose="020B0604020202020204" pitchFamily="34" charset="0"/>
              </a:rPr>
              <a:t>Registration Requirements.</a:t>
            </a:r>
          </a:p>
          <a:p>
            <a:r>
              <a:rPr lang="en-US" altLang="en-US" dirty="0">
                <a:latin typeface="Arial" panose="020B0604020202020204" pitchFamily="34" charset="0"/>
              </a:rPr>
              <a:t>For registration</a:t>
            </a:r>
            <a:r>
              <a:rPr lang="en-US" altLang="en-US" baseline="0" dirty="0">
                <a:latin typeface="Arial" panose="020B0604020202020204" pitchFamily="34" charset="0"/>
              </a:rPr>
              <a:t> fees, contact the Alaska Office of Boating Safety</a:t>
            </a:r>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a:p>
            <a:r>
              <a:rPr lang="en-US" altLang="en-US" dirty="0">
                <a:latin typeface="Arial" panose="020B0604020202020204" pitchFamily="34" charset="0"/>
              </a:rPr>
              <a:t>SECTION VIII. VESSEL REGISTRATION NUMBER</a:t>
            </a:r>
          </a:p>
          <a:p>
            <a:r>
              <a:rPr lang="en-US" altLang="en-US" dirty="0">
                <a:latin typeface="Arial" panose="020B0604020202020204" pitchFamily="34" charset="0"/>
              </a:rPr>
              <a:t>A. The number issued pursuant to these regulations shall be in accordance with the pattern described in this subsection.</a:t>
            </a:r>
          </a:p>
          <a:p>
            <a:r>
              <a:rPr lang="en-US" altLang="en-US" dirty="0">
                <a:latin typeface="Arial" panose="020B0604020202020204" pitchFamily="34" charset="0"/>
              </a:rPr>
              <a:t>1. The vessel registration number shall be divided into three parts, for the purpose of providing a combination of numerals and letters which furnish individual vessel registration numbers.</a:t>
            </a:r>
          </a:p>
          <a:p>
            <a:r>
              <a:rPr lang="en-US" altLang="en-US" dirty="0">
                <a:latin typeface="Arial" panose="020B0604020202020204" pitchFamily="34" charset="0"/>
              </a:rPr>
              <a:t>2. The first part of the number shall be an abbreviation in capital letters of the State of Alaska – AK –and shall be followed by an equivalent space.</a:t>
            </a:r>
          </a:p>
          <a:p>
            <a:r>
              <a:rPr lang="en-US" altLang="en-US" dirty="0">
                <a:latin typeface="Arial" panose="020B0604020202020204" pitchFamily="34" charset="0"/>
              </a:rPr>
              <a:t>3.  The second part of the number shall be a group of digits consisting of four Arabic numerals appearing after the letters AK, and shall be followed by an equivalent space</a:t>
            </a:r>
            <a:r>
              <a:rPr lang="en-US" altLang="en-US" baseline="0" dirty="0">
                <a:latin typeface="Arial" panose="020B0604020202020204" pitchFamily="34" charset="0"/>
              </a:rPr>
              <a:t> or hyphen</a:t>
            </a:r>
            <a:r>
              <a:rPr lang="en-US" altLang="en-US" dirty="0">
                <a:latin typeface="Arial" panose="020B0604020202020204" pitchFamily="34" charset="0"/>
              </a:rPr>
              <a:t>.</a:t>
            </a:r>
          </a:p>
          <a:p>
            <a:r>
              <a:rPr lang="en-US" altLang="en-US" dirty="0">
                <a:latin typeface="Arial" panose="020B0604020202020204" pitchFamily="34" charset="0"/>
              </a:rPr>
              <a:t>4. The remainder of the number shall consist of no more than two capital letters, in sequence, in accordance with the serials numerically and alphabetically. As example:</a:t>
            </a:r>
          </a:p>
          <a:p>
            <a:r>
              <a:rPr lang="en-US" altLang="en-US" dirty="0">
                <a:latin typeface="Arial" panose="020B0604020202020204" pitchFamily="34" charset="0"/>
              </a:rPr>
              <a:t>5. Since the letters “I”, “O”, and “Q” may be mistaken for Arabic Numerals, all letters sequences using “I”, “O”, and “Q” shall be omitted. Objectionable words formed by the use of letters will not be used.</a:t>
            </a:r>
          </a:p>
          <a:p>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p:txBody>
      </p:sp>
      <p:sp>
        <p:nvSpPr>
          <p:cNvPr id="33796"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lvl1pPr defTabSz="966788">
              <a:defRPr sz="2400" b="1">
                <a:solidFill>
                  <a:schemeClr val="tx2"/>
                </a:solidFill>
                <a:latin typeface="Arial" panose="020B0604020202020204" pitchFamily="34" charset="0"/>
              </a:defRPr>
            </a:lvl1pPr>
            <a:lvl2pPr marL="742950" indent="-285750" defTabSz="966788">
              <a:defRPr sz="2400" b="1">
                <a:solidFill>
                  <a:schemeClr val="tx2"/>
                </a:solidFill>
                <a:latin typeface="Arial" panose="020B0604020202020204" pitchFamily="34" charset="0"/>
              </a:defRPr>
            </a:lvl2pPr>
            <a:lvl3pPr marL="1143000" indent="-228600" defTabSz="966788">
              <a:defRPr sz="2400" b="1">
                <a:solidFill>
                  <a:schemeClr val="tx2"/>
                </a:solidFill>
                <a:latin typeface="Arial" panose="020B0604020202020204" pitchFamily="34" charset="0"/>
              </a:defRPr>
            </a:lvl3pPr>
            <a:lvl4pPr marL="1600200" indent="-228600" defTabSz="966788">
              <a:defRPr sz="2400" b="1">
                <a:solidFill>
                  <a:schemeClr val="tx2"/>
                </a:solidFill>
                <a:latin typeface="Arial" panose="020B0604020202020204" pitchFamily="34" charset="0"/>
              </a:defRPr>
            </a:lvl4pPr>
            <a:lvl5pPr marL="2057400" indent="-228600" defTabSz="966788">
              <a:defRPr sz="2400" b="1">
                <a:solidFill>
                  <a:schemeClr val="tx2"/>
                </a:solidFill>
                <a:latin typeface="Arial" panose="020B0604020202020204" pitchFamily="34" charset="0"/>
              </a:defRPr>
            </a:lvl5pPr>
            <a:lvl6pPr marL="2514600" indent="-228600" defTabSz="966788"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6788"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6788"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6788" eaLnBrk="0" fontAlgn="base" hangingPunct="0">
              <a:spcBef>
                <a:spcPct val="0"/>
              </a:spcBef>
              <a:spcAft>
                <a:spcPct val="0"/>
              </a:spcAft>
              <a:defRPr sz="2400" b="1">
                <a:solidFill>
                  <a:schemeClr val="tx2"/>
                </a:solidFill>
                <a:latin typeface="Arial" panose="020B0604020202020204" pitchFamily="34" charset="0"/>
              </a:defRPr>
            </a:lvl9pPr>
          </a:lstStyle>
          <a:p>
            <a:fld id="{DB7137F6-57C7-453B-9CE5-B883A86888CB}" type="slidenum">
              <a:rPr lang="en-US" altLang="en-US" sz="1300">
                <a:solidFill>
                  <a:schemeClr val="tx1"/>
                </a:solidFill>
                <a:latin typeface="Comic Sans MS" panose="030F0702030302020204" pitchFamily="66" charset="0"/>
              </a:rPr>
              <a:pPr/>
              <a:t>7</a:t>
            </a:fld>
            <a:endParaRPr lang="en-US" altLang="en-US" sz="1300">
              <a:solidFill>
                <a:schemeClr val="tx1"/>
              </a:solidFill>
              <a:latin typeface="Comic Sans MS" panose="030F0702030302020204" pitchFamily="66" charset="0"/>
            </a:endParaRPr>
          </a:p>
        </p:txBody>
      </p:sp>
    </p:spTree>
    <p:extLst>
      <p:ext uri="{BB962C8B-B14F-4D97-AF65-F5344CB8AC3E}">
        <p14:creationId xmlns:p14="http://schemas.microsoft.com/office/powerpoint/2010/main" val="41711296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med" len="lg"/>
              </a14:hiddenLine>
            </a:ext>
          </a:extLst>
        </p:spPr>
        <p:txBody>
          <a:bodyPr/>
          <a:lstStyle/>
          <a:p>
            <a:r>
              <a:rPr lang="en-US" altLang="en-US" b="1" dirty="0">
                <a:latin typeface="Arial" panose="020B0604020202020204" pitchFamily="34" charset="0"/>
              </a:rPr>
              <a:t>Overloading and Overpowering.</a:t>
            </a:r>
          </a:p>
          <a:p>
            <a:r>
              <a:rPr lang="en-US" altLang="en-US" dirty="0">
                <a:latin typeface="Arial" panose="020B0604020202020204" pitchFamily="34" charset="0"/>
              </a:rPr>
              <a:t>No vessel may be loaded with passengers or cargo beyond its safe cargo carrying capacity.</a:t>
            </a:r>
          </a:p>
          <a:p>
            <a:r>
              <a:rPr lang="en-US" altLang="en-US" dirty="0">
                <a:latin typeface="Arial" panose="020B0604020202020204" pitchFamily="34" charset="0"/>
              </a:rPr>
              <a:t>The maximum persons capacity marked on a vessel's maximum capacities plate must not be exceeded.</a:t>
            </a:r>
          </a:p>
          <a:p>
            <a:r>
              <a:rPr lang="en-US" altLang="en-US" dirty="0">
                <a:latin typeface="Arial" panose="020B0604020202020204" pitchFamily="34" charset="0"/>
              </a:rPr>
              <a:t>The maximum weight capacity marked on a vessel's maximum capacities plate must not be exceeded.</a:t>
            </a:r>
          </a:p>
          <a:p>
            <a:r>
              <a:rPr lang="en-US" altLang="en-US" dirty="0">
                <a:latin typeface="Arial" panose="020B0604020202020204" pitchFamily="34" charset="0"/>
              </a:rPr>
              <a:t>If a vessel does not have a U.S. Coast Guard maximum Capacities plate provided by the manufacturer, the owner must demonstrate that his or her vessel conforms to the U. S. Coast Guard safe loading requirements.</a:t>
            </a:r>
          </a:p>
          <a:p>
            <a:r>
              <a:rPr lang="en-US" altLang="en-US" b="1" dirty="0">
                <a:latin typeface="Arial" panose="020B0604020202020204" pitchFamily="34" charset="0"/>
              </a:rPr>
              <a:t>Overpowering</a:t>
            </a:r>
          </a:p>
          <a:p>
            <a:r>
              <a:rPr lang="en-US" altLang="en-US" dirty="0">
                <a:latin typeface="Arial" panose="020B0604020202020204" pitchFamily="34" charset="0"/>
              </a:rPr>
              <a:t>No vessel may be operated beyond its safe powering capacity.</a:t>
            </a:r>
          </a:p>
          <a:p>
            <a:r>
              <a:rPr lang="en-US" altLang="en-US" dirty="0">
                <a:latin typeface="Arial" panose="020B0604020202020204" pitchFamily="34" charset="0"/>
              </a:rPr>
              <a:t>The maximum horsepower capacity marked on a vessel's maximum capacities plate must not be exceeded.</a:t>
            </a:r>
          </a:p>
          <a:p>
            <a:r>
              <a:rPr lang="en-US" altLang="en-US" dirty="0">
                <a:latin typeface="Arial" panose="020B0604020202020204" pitchFamily="34" charset="0"/>
              </a:rPr>
              <a:t>If a vessel does not have a U.S. Coast Guard maximum Capacities plate provided by the manufacturer, the owner must demonstrate that his or her vessel conforms to the U. S. Coast Guard safe powering requirements.</a:t>
            </a:r>
          </a:p>
          <a:p>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p:txBody>
      </p:sp>
      <p:sp>
        <p:nvSpPr>
          <p:cNvPr id="34820"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lvl1pPr defTabSz="966788">
              <a:defRPr sz="2400" b="1">
                <a:solidFill>
                  <a:schemeClr val="tx2"/>
                </a:solidFill>
                <a:latin typeface="Arial" panose="020B0604020202020204" pitchFamily="34" charset="0"/>
              </a:defRPr>
            </a:lvl1pPr>
            <a:lvl2pPr marL="742950" indent="-285750" defTabSz="966788">
              <a:defRPr sz="2400" b="1">
                <a:solidFill>
                  <a:schemeClr val="tx2"/>
                </a:solidFill>
                <a:latin typeface="Arial" panose="020B0604020202020204" pitchFamily="34" charset="0"/>
              </a:defRPr>
            </a:lvl2pPr>
            <a:lvl3pPr marL="1143000" indent="-228600" defTabSz="966788">
              <a:defRPr sz="2400" b="1">
                <a:solidFill>
                  <a:schemeClr val="tx2"/>
                </a:solidFill>
                <a:latin typeface="Arial" panose="020B0604020202020204" pitchFamily="34" charset="0"/>
              </a:defRPr>
            </a:lvl3pPr>
            <a:lvl4pPr marL="1600200" indent="-228600" defTabSz="966788">
              <a:defRPr sz="2400" b="1">
                <a:solidFill>
                  <a:schemeClr val="tx2"/>
                </a:solidFill>
                <a:latin typeface="Arial" panose="020B0604020202020204" pitchFamily="34" charset="0"/>
              </a:defRPr>
            </a:lvl4pPr>
            <a:lvl5pPr marL="2057400" indent="-228600" defTabSz="966788">
              <a:defRPr sz="2400" b="1">
                <a:solidFill>
                  <a:schemeClr val="tx2"/>
                </a:solidFill>
                <a:latin typeface="Arial" panose="020B0604020202020204" pitchFamily="34" charset="0"/>
              </a:defRPr>
            </a:lvl5pPr>
            <a:lvl6pPr marL="2514600" indent="-228600" defTabSz="966788"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6788"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6788"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6788" eaLnBrk="0" fontAlgn="base" hangingPunct="0">
              <a:spcBef>
                <a:spcPct val="0"/>
              </a:spcBef>
              <a:spcAft>
                <a:spcPct val="0"/>
              </a:spcAft>
              <a:defRPr sz="2400" b="1">
                <a:solidFill>
                  <a:schemeClr val="tx2"/>
                </a:solidFill>
                <a:latin typeface="Arial" panose="020B0604020202020204" pitchFamily="34" charset="0"/>
              </a:defRPr>
            </a:lvl9pPr>
          </a:lstStyle>
          <a:p>
            <a:fld id="{4AE0019A-3C69-49D3-835A-93B1E1B51A66}" type="slidenum">
              <a:rPr lang="en-US" altLang="en-US" sz="1300">
                <a:solidFill>
                  <a:schemeClr val="tx1"/>
                </a:solidFill>
                <a:latin typeface="Comic Sans MS" panose="030F0702030302020204" pitchFamily="66" charset="0"/>
              </a:rPr>
              <a:pPr/>
              <a:t>8</a:t>
            </a:fld>
            <a:endParaRPr lang="en-US" altLang="en-US" sz="1300">
              <a:solidFill>
                <a:schemeClr val="tx1"/>
              </a:solidFill>
              <a:latin typeface="Comic Sans MS" panose="030F0702030302020204" pitchFamily="66" charset="0"/>
            </a:endParaRPr>
          </a:p>
        </p:txBody>
      </p:sp>
    </p:spTree>
    <p:extLst>
      <p:ext uri="{BB962C8B-B14F-4D97-AF65-F5344CB8AC3E}">
        <p14:creationId xmlns:p14="http://schemas.microsoft.com/office/powerpoint/2010/main" val="42260469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med" len="lg"/>
              </a14:hiddenLine>
            </a:ext>
          </a:extLst>
        </p:spPr>
        <p:txBody>
          <a:bodyPr/>
          <a:lstStyle/>
          <a:p>
            <a:r>
              <a:rPr lang="en-US" altLang="en-US" b="1" dirty="0">
                <a:latin typeface="Arial" panose="020B0604020202020204" pitchFamily="34" charset="0"/>
              </a:rPr>
              <a:t>AK Personal Flotation Devices (PFD)</a:t>
            </a:r>
          </a:p>
          <a:p>
            <a:r>
              <a:rPr lang="en-US" altLang="en-US" dirty="0">
                <a:latin typeface="Arial" panose="020B0604020202020204" pitchFamily="34" charset="0"/>
              </a:rPr>
              <a:t>All vessels, except sailboards, must</a:t>
            </a:r>
            <a:r>
              <a:rPr lang="en-US" altLang="en-US" baseline="0" dirty="0">
                <a:latin typeface="Arial" panose="020B0604020202020204" pitchFamily="34" charset="0"/>
              </a:rPr>
              <a:t> carry one wearable U.S. Coast Guard-approved Type I, II, III, or V PFD for each person on board.</a:t>
            </a:r>
          </a:p>
          <a:p>
            <a:r>
              <a:rPr lang="en-US" altLang="en-US" baseline="0" dirty="0">
                <a:latin typeface="Arial" panose="020B0604020202020204" pitchFamily="34" charset="0"/>
              </a:rPr>
              <a:t>Ion addition, vessels 16 feet in length or longer must have one U.S. Coast Guard-approved Type IV PFD on board and readily accessible.</a:t>
            </a:r>
          </a:p>
          <a:p>
            <a:r>
              <a:rPr lang="en-US" altLang="en-US" baseline="0" dirty="0">
                <a:latin typeface="Arial" panose="020B0604020202020204" pitchFamily="34" charset="0"/>
              </a:rPr>
              <a:t>Children </a:t>
            </a:r>
            <a:r>
              <a:rPr lang="en-US" altLang="en-US" baseline="0">
                <a:latin typeface="Arial" panose="020B0604020202020204" pitchFamily="34" charset="0"/>
              </a:rPr>
              <a:t>under 13 </a:t>
            </a:r>
            <a:r>
              <a:rPr lang="en-US" altLang="en-US" baseline="0" dirty="0">
                <a:latin typeface="Arial" panose="020B0604020202020204" pitchFamily="34" charset="0"/>
              </a:rPr>
              <a:t>years of age must wear a U.S. Coast Guard-approved. Type I, II, III, PFD at all times while underway on the open deck of any vessel.</a:t>
            </a:r>
          </a:p>
          <a:p>
            <a:r>
              <a:rPr lang="en-US" altLang="en-US" baseline="0" dirty="0">
                <a:latin typeface="Arial" panose="020B0604020202020204" pitchFamily="34" charset="0"/>
              </a:rPr>
              <a:t>Anyone under 13 years of age being towed behind a vessel must wear a U.S. Coast Guard-approved. Type I, II, III, PFD.</a:t>
            </a:r>
          </a:p>
          <a:p>
            <a:r>
              <a:rPr lang="en-US" altLang="en-US" baseline="0" dirty="0">
                <a:latin typeface="Arial" panose="020B0604020202020204" pitchFamily="34" charset="0"/>
              </a:rPr>
              <a:t> </a:t>
            </a:r>
          </a:p>
          <a:p>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p:txBody>
      </p:sp>
      <p:sp>
        <p:nvSpPr>
          <p:cNvPr id="35844"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type="none" w="med" len="lg"/>
              </a14:hiddenLine>
            </a:ext>
          </a:extLst>
        </p:spPr>
        <p:txBody>
          <a:bodyPr/>
          <a:lstStyle>
            <a:lvl1pPr defTabSz="966788">
              <a:defRPr sz="2400" b="1">
                <a:solidFill>
                  <a:schemeClr val="tx2"/>
                </a:solidFill>
                <a:latin typeface="Arial" panose="020B0604020202020204" pitchFamily="34" charset="0"/>
              </a:defRPr>
            </a:lvl1pPr>
            <a:lvl2pPr marL="742950" indent="-285750" defTabSz="966788">
              <a:defRPr sz="2400" b="1">
                <a:solidFill>
                  <a:schemeClr val="tx2"/>
                </a:solidFill>
                <a:latin typeface="Arial" panose="020B0604020202020204" pitchFamily="34" charset="0"/>
              </a:defRPr>
            </a:lvl2pPr>
            <a:lvl3pPr marL="1143000" indent="-228600" defTabSz="966788">
              <a:defRPr sz="2400" b="1">
                <a:solidFill>
                  <a:schemeClr val="tx2"/>
                </a:solidFill>
                <a:latin typeface="Arial" panose="020B0604020202020204" pitchFamily="34" charset="0"/>
              </a:defRPr>
            </a:lvl3pPr>
            <a:lvl4pPr marL="1600200" indent="-228600" defTabSz="966788">
              <a:defRPr sz="2400" b="1">
                <a:solidFill>
                  <a:schemeClr val="tx2"/>
                </a:solidFill>
                <a:latin typeface="Arial" panose="020B0604020202020204" pitchFamily="34" charset="0"/>
              </a:defRPr>
            </a:lvl4pPr>
            <a:lvl5pPr marL="2057400" indent="-228600" defTabSz="966788">
              <a:defRPr sz="2400" b="1">
                <a:solidFill>
                  <a:schemeClr val="tx2"/>
                </a:solidFill>
                <a:latin typeface="Arial" panose="020B0604020202020204" pitchFamily="34" charset="0"/>
              </a:defRPr>
            </a:lvl5pPr>
            <a:lvl6pPr marL="2514600" indent="-228600" defTabSz="966788" eaLnBrk="0" fontAlgn="base" hangingPunct="0">
              <a:spcBef>
                <a:spcPct val="0"/>
              </a:spcBef>
              <a:spcAft>
                <a:spcPct val="0"/>
              </a:spcAft>
              <a:defRPr sz="2400" b="1">
                <a:solidFill>
                  <a:schemeClr val="tx2"/>
                </a:solidFill>
                <a:latin typeface="Arial" panose="020B0604020202020204" pitchFamily="34" charset="0"/>
              </a:defRPr>
            </a:lvl6pPr>
            <a:lvl7pPr marL="2971800" indent="-228600" defTabSz="966788" eaLnBrk="0" fontAlgn="base" hangingPunct="0">
              <a:spcBef>
                <a:spcPct val="0"/>
              </a:spcBef>
              <a:spcAft>
                <a:spcPct val="0"/>
              </a:spcAft>
              <a:defRPr sz="2400" b="1">
                <a:solidFill>
                  <a:schemeClr val="tx2"/>
                </a:solidFill>
                <a:latin typeface="Arial" panose="020B0604020202020204" pitchFamily="34" charset="0"/>
              </a:defRPr>
            </a:lvl7pPr>
            <a:lvl8pPr marL="3429000" indent="-228600" defTabSz="966788" eaLnBrk="0" fontAlgn="base" hangingPunct="0">
              <a:spcBef>
                <a:spcPct val="0"/>
              </a:spcBef>
              <a:spcAft>
                <a:spcPct val="0"/>
              </a:spcAft>
              <a:defRPr sz="2400" b="1">
                <a:solidFill>
                  <a:schemeClr val="tx2"/>
                </a:solidFill>
                <a:latin typeface="Arial" panose="020B0604020202020204" pitchFamily="34" charset="0"/>
              </a:defRPr>
            </a:lvl8pPr>
            <a:lvl9pPr marL="3886200" indent="-228600" defTabSz="966788" eaLnBrk="0" fontAlgn="base" hangingPunct="0">
              <a:spcBef>
                <a:spcPct val="0"/>
              </a:spcBef>
              <a:spcAft>
                <a:spcPct val="0"/>
              </a:spcAft>
              <a:defRPr sz="2400" b="1">
                <a:solidFill>
                  <a:schemeClr val="tx2"/>
                </a:solidFill>
                <a:latin typeface="Arial" panose="020B0604020202020204" pitchFamily="34" charset="0"/>
              </a:defRPr>
            </a:lvl9pPr>
          </a:lstStyle>
          <a:p>
            <a:fld id="{6F251DB2-EDA7-44AE-9BD5-9AC4CAC2B933}" type="slidenum">
              <a:rPr lang="en-US" altLang="en-US" sz="1300">
                <a:solidFill>
                  <a:schemeClr val="tx1"/>
                </a:solidFill>
                <a:latin typeface="Comic Sans MS" panose="030F0702030302020204" pitchFamily="66" charset="0"/>
              </a:rPr>
              <a:pPr/>
              <a:t>9</a:t>
            </a:fld>
            <a:endParaRPr lang="en-US" altLang="en-US" sz="1300">
              <a:solidFill>
                <a:schemeClr val="tx1"/>
              </a:solidFill>
              <a:latin typeface="Comic Sans MS" panose="030F0702030302020204" pitchFamily="66" charset="0"/>
            </a:endParaRPr>
          </a:p>
        </p:txBody>
      </p:sp>
    </p:spTree>
    <p:extLst>
      <p:ext uri="{BB962C8B-B14F-4D97-AF65-F5344CB8AC3E}">
        <p14:creationId xmlns:p14="http://schemas.microsoft.com/office/powerpoint/2010/main" val="3498749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685800" y="2130425"/>
            <a:ext cx="7772400" cy="1470025"/>
          </a:xfrm>
        </p:spPr>
        <p:txBody>
          <a:bodyPr/>
          <a:lstStyle>
            <a:lvl1pPr>
              <a:defRPr/>
            </a:lvl1pPr>
          </a:lstStyle>
          <a:p>
            <a:pPr lvl="0"/>
            <a:r>
              <a:rPr lang="en-US" altLang="x-none" noProof="0" dirty="0"/>
              <a:t>Click to edit Master title style</a:t>
            </a:r>
          </a:p>
        </p:txBody>
      </p:sp>
      <p:sp>
        <p:nvSpPr>
          <p:cNvPr id="1331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altLang="x-none" noProof="0" dirty="0"/>
              <a:t>Click to edit Master subtitle style</a:t>
            </a:r>
          </a:p>
        </p:txBody>
      </p:sp>
      <p:sp>
        <p:nvSpPr>
          <p:cNvPr id="13316" name="Rectangle 4"/>
          <p:cNvSpPr>
            <a:spLocks noGrp="1" noChangeArrowheads="1"/>
          </p:cNvSpPr>
          <p:nvPr>
            <p:ph type="dt" sz="half" idx="2"/>
          </p:nvPr>
        </p:nvSpPr>
        <p:spPr>
          <a:xfrm>
            <a:off x="457200" y="6245225"/>
            <a:ext cx="2133600" cy="476250"/>
          </a:xfrm>
        </p:spPr>
        <p:txBody>
          <a:bodyPr/>
          <a:lstStyle>
            <a:lvl1pPr>
              <a:defRPr/>
            </a:lvl1pPr>
          </a:lstStyle>
          <a:p>
            <a:endParaRPr lang="en-US" altLang="x-none"/>
          </a:p>
        </p:txBody>
      </p:sp>
      <p:sp>
        <p:nvSpPr>
          <p:cNvPr id="13317" name="Rectangle 5"/>
          <p:cNvSpPr>
            <a:spLocks noGrp="1" noChangeArrowheads="1"/>
          </p:cNvSpPr>
          <p:nvPr>
            <p:ph type="ftr" sz="quarter" idx="3"/>
          </p:nvPr>
        </p:nvSpPr>
        <p:spPr>
          <a:xfrm>
            <a:off x="3124200" y="6245225"/>
            <a:ext cx="2895600" cy="476250"/>
          </a:xfrm>
        </p:spPr>
        <p:txBody>
          <a:bodyPr/>
          <a:lstStyle>
            <a:lvl1pPr>
              <a:defRPr sz="2400">
                <a:solidFill>
                  <a:schemeClr val="bg1"/>
                </a:solidFill>
                <a:latin typeface="Arial Black" panose="020B0A04020102020204" pitchFamily="34" charset="0"/>
              </a:defRPr>
            </a:lvl1pPr>
          </a:lstStyle>
          <a:p>
            <a:r>
              <a:rPr lang="en-US" altLang="x-none" dirty="0"/>
              <a:t>Alaska</a:t>
            </a:r>
          </a:p>
        </p:txBody>
      </p:sp>
      <p:pic>
        <p:nvPicPr>
          <p:cNvPr id="13319" name="Picture 7" descr="01 aux logo 3d cop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04800"/>
            <a:ext cx="981075" cy="1028700"/>
          </a:xfrm>
          <a:prstGeom prst="rect">
            <a:avLst/>
          </a:prstGeom>
          <a:noFill/>
          <a:extLst>
            <a:ext uri="{909E8E84-426E-40DD-AFC4-6F175D3DCCD1}">
              <a14:hiddenFill xmlns:a14="http://schemas.microsoft.com/office/drawing/2010/main">
                <a:solidFill>
                  <a:srgbClr val="FFFFFF"/>
                </a:solidFill>
              </a14:hiddenFill>
            </a:ext>
          </a:extLst>
        </p:spPr>
      </p:pic>
      <p:pic>
        <p:nvPicPr>
          <p:cNvPr id="13320" name="Picture 8" descr="homeland logo tipped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5867400"/>
            <a:ext cx="769938" cy="787400"/>
          </a:xfrm>
          <a:prstGeom prst="rect">
            <a:avLst/>
          </a:prstGeom>
          <a:noFill/>
          <a:extLst>
            <a:ext uri="{909E8E84-426E-40DD-AFC4-6F175D3DCCD1}">
              <a14:hiddenFill xmlns:a14="http://schemas.microsoft.com/office/drawing/2010/main">
                <a:solidFill>
                  <a:srgbClr val="FFFFFF"/>
                </a:solidFill>
              </a14:hiddenFill>
            </a:ext>
          </a:extLst>
        </p:spPr>
      </p:pic>
      <p:sp>
        <p:nvSpPr>
          <p:cNvPr id="13318" name="Rectangle 6"/>
          <p:cNvSpPr>
            <a:spLocks noGrp="1" noChangeArrowheads="1"/>
          </p:cNvSpPr>
          <p:nvPr>
            <p:ph type="sldNum" sz="quarter" idx="4"/>
          </p:nvPr>
        </p:nvSpPr>
        <p:spPr>
          <a:xfrm>
            <a:off x="6553200" y="6245225"/>
            <a:ext cx="2133600" cy="476250"/>
          </a:xfrm>
        </p:spPr>
        <p:txBody>
          <a:bodyPr/>
          <a:lstStyle>
            <a:lvl1pPr>
              <a:defRPr>
                <a:latin typeface="+mn-lt"/>
              </a:defRPr>
            </a:lvl1pPr>
          </a:lstStyle>
          <a:p>
            <a:fld id="{3AB44274-9821-764F-89F9-B72DA793002B}" type="slidenum">
              <a:rPr lang="en-US" altLang="x-none" smtClean="0"/>
              <a:pPr/>
              <a:t>‹#›</a:t>
            </a:fld>
            <a:endParaRPr lang="en-US" altLang="x-none"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x-none"/>
          </a:p>
        </p:txBody>
      </p:sp>
      <p:sp>
        <p:nvSpPr>
          <p:cNvPr id="5" name="Footer Placeholder 4"/>
          <p:cNvSpPr>
            <a:spLocks noGrp="1"/>
          </p:cNvSpPr>
          <p:nvPr>
            <p:ph type="ftr" sz="quarter" idx="11"/>
          </p:nvPr>
        </p:nvSpPr>
        <p:spPr/>
        <p:txBody>
          <a:bodyPr/>
          <a:lstStyle>
            <a:lvl1pPr>
              <a:defRPr/>
            </a:lvl1pPr>
          </a:lstStyle>
          <a:p>
            <a:r>
              <a:rPr lang="en-US" altLang="x-none" dirty="0"/>
              <a:t>Alaska</a:t>
            </a:r>
          </a:p>
        </p:txBody>
      </p:sp>
      <p:sp>
        <p:nvSpPr>
          <p:cNvPr id="6" name="Slide Number Placeholder 5"/>
          <p:cNvSpPr>
            <a:spLocks noGrp="1"/>
          </p:cNvSpPr>
          <p:nvPr>
            <p:ph type="sldNum" sz="quarter" idx="12"/>
          </p:nvPr>
        </p:nvSpPr>
        <p:spPr/>
        <p:txBody>
          <a:bodyPr/>
          <a:lstStyle>
            <a:lvl1pPr>
              <a:defRPr/>
            </a:lvl1pPr>
          </a:lstStyle>
          <a:p>
            <a:fld id="{30BAB174-689A-4046-AE18-517C5A349936}" type="slidenum">
              <a:rPr lang="en-US" altLang="x-none"/>
              <a:pPr/>
              <a:t>‹#›</a:t>
            </a:fld>
            <a:endParaRPr lang="en-US" altLang="x-none"/>
          </a:p>
        </p:txBody>
      </p:sp>
    </p:spTree>
    <p:extLst>
      <p:ext uri="{BB962C8B-B14F-4D97-AF65-F5344CB8AC3E}">
        <p14:creationId xmlns:p14="http://schemas.microsoft.com/office/powerpoint/2010/main" val="2144560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x-none"/>
          </a:p>
        </p:txBody>
      </p:sp>
      <p:sp>
        <p:nvSpPr>
          <p:cNvPr id="5" name="Footer Placeholder 4"/>
          <p:cNvSpPr>
            <a:spLocks noGrp="1"/>
          </p:cNvSpPr>
          <p:nvPr>
            <p:ph type="ftr" sz="quarter" idx="11"/>
          </p:nvPr>
        </p:nvSpPr>
        <p:spPr/>
        <p:txBody>
          <a:bodyPr/>
          <a:lstStyle>
            <a:lvl1pPr>
              <a:defRPr/>
            </a:lvl1pPr>
          </a:lstStyle>
          <a:p>
            <a:r>
              <a:rPr lang="en-US" altLang="x-none" dirty="0"/>
              <a:t>Alaska</a:t>
            </a:r>
          </a:p>
        </p:txBody>
      </p:sp>
      <p:sp>
        <p:nvSpPr>
          <p:cNvPr id="6" name="Slide Number Placeholder 5"/>
          <p:cNvSpPr>
            <a:spLocks noGrp="1"/>
          </p:cNvSpPr>
          <p:nvPr>
            <p:ph type="sldNum" sz="quarter" idx="12"/>
          </p:nvPr>
        </p:nvSpPr>
        <p:spPr/>
        <p:txBody>
          <a:bodyPr/>
          <a:lstStyle>
            <a:lvl1pPr>
              <a:defRPr/>
            </a:lvl1pPr>
          </a:lstStyle>
          <a:p>
            <a:fld id="{3702FD07-C5E8-5F4C-A95A-DD88D00DA9A6}" type="slidenum">
              <a:rPr lang="en-US" altLang="x-none"/>
              <a:pPr/>
              <a:t>‹#›</a:t>
            </a:fld>
            <a:endParaRPr lang="en-US" altLang="x-none"/>
          </a:p>
        </p:txBody>
      </p:sp>
    </p:spTree>
    <p:extLst>
      <p:ext uri="{BB962C8B-B14F-4D97-AF65-F5344CB8AC3E}">
        <p14:creationId xmlns:p14="http://schemas.microsoft.com/office/powerpoint/2010/main" val="2637166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52600" y="228600"/>
            <a:ext cx="6858000" cy="1143000"/>
          </a:xfrm>
        </p:spPr>
        <p:txBody>
          <a:bodyPr/>
          <a:lstStyle/>
          <a:p>
            <a:r>
              <a:rPr lang="en-US"/>
              <a:t>Click to edit Master title style</a:t>
            </a:r>
          </a:p>
        </p:txBody>
      </p:sp>
      <p:sp>
        <p:nvSpPr>
          <p:cNvPr id="3" name="Text Placeholder 2"/>
          <p:cNvSpPr>
            <a:spLocks noGrp="1"/>
          </p:cNvSpPr>
          <p:nvPr>
            <p:ph type="body" sz="half" idx="1"/>
          </p:nvPr>
        </p:nvSpPr>
        <p:spPr>
          <a:xfrm>
            <a:off x="990600" y="1752600"/>
            <a:ext cx="40767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19700" y="1752600"/>
            <a:ext cx="40767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p:cNvSpPr>
            <a:spLocks noGrp="1" noChangeArrowheads="1"/>
          </p:cNvSpPr>
          <p:nvPr>
            <p:ph type="sldNum" sz="quarter" idx="10"/>
          </p:nvPr>
        </p:nvSpPr>
        <p:spPr>
          <a:ln/>
        </p:spPr>
        <p:txBody>
          <a:bodyPr/>
          <a:lstStyle>
            <a:lvl1pPr>
              <a:defRPr/>
            </a:lvl1pPr>
          </a:lstStyle>
          <a:p>
            <a:fld id="{89E1254E-7C07-4248-8223-2A9701AF0008}" type="slidenum">
              <a:rPr lang="en-US" altLang="en-US"/>
              <a:pPr/>
              <a:t>‹#›</a:t>
            </a:fld>
            <a:endParaRPr lang="en-US" altLang="en-US"/>
          </a:p>
        </p:txBody>
      </p:sp>
    </p:spTree>
    <p:extLst>
      <p:ext uri="{BB962C8B-B14F-4D97-AF65-F5344CB8AC3E}">
        <p14:creationId xmlns:p14="http://schemas.microsoft.com/office/powerpoint/2010/main" val="1808083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x-none"/>
          </a:p>
        </p:txBody>
      </p:sp>
      <p:sp>
        <p:nvSpPr>
          <p:cNvPr id="5" name="Footer Placeholder 4"/>
          <p:cNvSpPr>
            <a:spLocks noGrp="1"/>
          </p:cNvSpPr>
          <p:nvPr>
            <p:ph type="ftr" sz="quarter" idx="11"/>
          </p:nvPr>
        </p:nvSpPr>
        <p:spPr/>
        <p:txBody>
          <a:bodyPr/>
          <a:lstStyle>
            <a:lvl1pPr>
              <a:defRPr/>
            </a:lvl1pPr>
          </a:lstStyle>
          <a:p>
            <a:r>
              <a:rPr lang="en-US" altLang="x-none" dirty="0"/>
              <a:t>Alaska</a:t>
            </a:r>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6BA64208-401D-364A-B2D4-877A89510A5A}" type="slidenum">
              <a:rPr lang="en-US" altLang="x-none" smtClean="0"/>
              <a:pPr/>
              <a:t>‹#›</a:t>
            </a:fld>
            <a:endParaRPr lang="en-US" altLang="x-none" dirty="0"/>
          </a:p>
        </p:txBody>
      </p:sp>
    </p:spTree>
    <p:extLst>
      <p:ext uri="{BB962C8B-B14F-4D97-AF65-F5344CB8AC3E}">
        <p14:creationId xmlns:p14="http://schemas.microsoft.com/office/powerpoint/2010/main" val="1297005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ltLang="x-none"/>
          </a:p>
        </p:txBody>
      </p:sp>
      <p:sp>
        <p:nvSpPr>
          <p:cNvPr id="5" name="Footer Placeholder 4"/>
          <p:cNvSpPr>
            <a:spLocks noGrp="1"/>
          </p:cNvSpPr>
          <p:nvPr>
            <p:ph type="ftr" sz="quarter" idx="11"/>
          </p:nvPr>
        </p:nvSpPr>
        <p:spPr/>
        <p:txBody>
          <a:bodyPr/>
          <a:lstStyle>
            <a:lvl1pPr>
              <a:defRPr/>
            </a:lvl1pPr>
          </a:lstStyle>
          <a:p>
            <a:r>
              <a:rPr lang="en-US" altLang="x-none" dirty="0"/>
              <a:t>Alaska</a:t>
            </a:r>
          </a:p>
        </p:txBody>
      </p:sp>
      <p:sp>
        <p:nvSpPr>
          <p:cNvPr id="6" name="Slide Number Placeholder 5"/>
          <p:cNvSpPr>
            <a:spLocks noGrp="1"/>
          </p:cNvSpPr>
          <p:nvPr>
            <p:ph type="sldNum" sz="quarter" idx="12"/>
          </p:nvPr>
        </p:nvSpPr>
        <p:spPr/>
        <p:txBody>
          <a:bodyPr/>
          <a:lstStyle>
            <a:lvl1pPr>
              <a:defRPr/>
            </a:lvl1pPr>
          </a:lstStyle>
          <a:p>
            <a:fld id="{5EA8B729-E4BE-D141-A1D2-DFF5A60581D7}" type="slidenum">
              <a:rPr lang="en-US" altLang="x-none"/>
              <a:pPr/>
              <a:t>‹#›</a:t>
            </a:fld>
            <a:endParaRPr lang="en-US" altLang="x-none"/>
          </a:p>
        </p:txBody>
      </p:sp>
    </p:spTree>
    <p:extLst>
      <p:ext uri="{BB962C8B-B14F-4D97-AF65-F5344CB8AC3E}">
        <p14:creationId xmlns:p14="http://schemas.microsoft.com/office/powerpoint/2010/main" val="1818572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ltLang="x-none"/>
          </a:p>
        </p:txBody>
      </p:sp>
      <p:sp>
        <p:nvSpPr>
          <p:cNvPr id="6" name="Footer Placeholder 5"/>
          <p:cNvSpPr>
            <a:spLocks noGrp="1"/>
          </p:cNvSpPr>
          <p:nvPr>
            <p:ph type="ftr" sz="quarter" idx="11"/>
          </p:nvPr>
        </p:nvSpPr>
        <p:spPr/>
        <p:txBody>
          <a:bodyPr/>
          <a:lstStyle>
            <a:lvl1pPr>
              <a:defRPr/>
            </a:lvl1pPr>
          </a:lstStyle>
          <a:p>
            <a:r>
              <a:rPr lang="en-US" altLang="x-none" dirty="0"/>
              <a:t>Alaska</a:t>
            </a:r>
          </a:p>
        </p:txBody>
      </p:sp>
      <p:sp>
        <p:nvSpPr>
          <p:cNvPr id="7" name="Slide Number Placeholder 6"/>
          <p:cNvSpPr>
            <a:spLocks noGrp="1"/>
          </p:cNvSpPr>
          <p:nvPr>
            <p:ph type="sldNum" sz="quarter" idx="12"/>
          </p:nvPr>
        </p:nvSpPr>
        <p:spPr/>
        <p:txBody>
          <a:bodyPr/>
          <a:lstStyle>
            <a:lvl1pPr>
              <a:defRPr/>
            </a:lvl1pPr>
          </a:lstStyle>
          <a:p>
            <a:fld id="{17168CF0-F309-FC48-8545-88FAF9924F06}" type="slidenum">
              <a:rPr lang="en-US" altLang="x-none"/>
              <a:pPr/>
              <a:t>‹#›</a:t>
            </a:fld>
            <a:endParaRPr lang="en-US" altLang="x-none"/>
          </a:p>
        </p:txBody>
      </p:sp>
    </p:spTree>
    <p:extLst>
      <p:ext uri="{BB962C8B-B14F-4D97-AF65-F5344CB8AC3E}">
        <p14:creationId xmlns:p14="http://schemas.microsoft.com/office/powerpoint/2010/main" val="1765987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ltLang="x-none"/>
          </a:p>
        </p:txBody>
      </p:sp>
      <p:sp>
        <p:nvSpPr>
          <p:cNvPr id="8" name="Footer Placeholder 7"/>
          <p:cNvSpPr>
            <a:spLocks noGrp="1"/>
          </p:cNvSpPr>
          <p:nvPr>
            <p:ph type="ftr" sz="quarter" idx="11"/>
          </p:nvPr>
        </p:nvSpPr>
        <p:spPr/>
        <p:txBody>
          <a:bodyPr/>
          <a:lstStyle>
            <a:lvl1pPr>
              <a:defRPr/>
            </a:lvl1pPr>
          </a:lstStyle>
          <a:p>
            <a:r>
              <a:rPr lang="en-US" altLang="x-none" dirty="0"/>
              <a:t>Alaska</a:t>
            </a:r>
          </a:p>
        </p:txBody>
      </p:sp>
      <p:sp>
        <p:nvSpPr>
          <p:cNvPr id="9" name="Slide Number Placeholder 8"/>
          <p:cNvSpPr>
            <a:spLocks noGrp="1"/>
          </p:cNvSpPr>
          <p:nvPr>
            <p:ph type="sldNum" sz="quarter" idx="12"/>
          </p:nvPr>
        </p:nvSpPr>
        <p:spPr/>
        <p:txBody>
          <a:bodyPr/>
          <a:lstStyle>
            <a:lvl1pPr>
              <a:defRPr/>
            </a:lvl1pPr>
          </a:lstStyle>
          <a:p>
            <a:fld id="{471AC600-7331-D748-B5AE-8C9428BAFA9A}" type="slidenum">
              <a:rPr lang="en-US" altLang="x-none"/>
              <a:pPr/>
              <a:t>‹#›</a:t>
            </a:fld>
            <a:endParaRPr lang="en-US" altLang="x-none"/>
          </a:p>
        </p:txBody>
      </p:sp>
    </p:spTree>
    <p:extLst>
      <p:ext uri="{BB962C8B-B14F-4D97-AF65-F5344CB8AC3E}">
        <p14:creationId xmlns:p14="http://schemas.microsoft.com/office/powerpoint/2010/main" val="575049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BS_BS&amp;S with State Footno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ltLang="x-none"/>
          </a:p>
        </p:txBody>
      </p:sp>
      <p:sp>
        <p:nvSpPr>
          <p:cNvPr id="4" name="Footer Placeholder 3"/>
          <p:cNvSpPr>
            <a:spLocks noGrp="1"/>
          </p:cNvSpPr>
          <p:nvPr>
            <p:ph type="ftr" sz="quarter" idx="11"/>
          </p:nvPr>
        </p:nvSpPr>
        <p:spPr/>
        <p:txBody>
          <a:bodyPr/>
          <a:lstStyle>
            <a:lvl1pPr>
              <a:defRPr sz="2400">
                <a:solidFill>
                  <a:schemeClr val="bg1"/>
                </a:solidFill>
                <a:latin typeface="Arial Black" panose="020B0A04020102020204" pitchFamily="34" charset="0"/>
              </a:defRPr>
            </a:lvl1pPr>
          </a:lstStyle>
          <a:p>
            <a:r>
              <a:rPr lang="en-US" altLang="x-none" dirty="0"/>
              <a:t>Alaska</a:t>
            </a:r>
          </a:p>
        </p:txBody>
      </p:sp>
      <p:sp>
        <p:nvSpPr>
          <p:cNvPr id="5" name="Slide Number Placeholder 4"/>
          <p:cNvSpPr>
            <a:spLocks noGrp="1"/>
          </p:cNvSpPr>
          <p:nvPr>
            <p:ph type="sldNum" sz="quarter" idx="12"/>
          </p:nvPr>
        </p:nvSpPr>
        <p:spPr/>
        <p:txBody>
          <a:bodyPr/>
          <a:lstStyle>
            <a:lvl1pPr>
              <a:defRPr/>
            </a:lvl1pPr>
          </a:lstStyle>
          <a:p>
            <a:r>
              <a:rPr lang="en-US" altLang="x-none" dirty="0"/>
              <a:t>n</a:t>
            </a:r>
          </a:p>
        </p:txBody>
      </p:sp>
    </p:spTree>
    <p:extLst>
      <p:ext uri="{BB962C8B-B14F-4D97-AF65-F5344CB8AC3E}">
        <p14:creationId xmlns:p14="http://schemas.microsoft.com/office/powerpoint/2010/main" val="1173358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x-none"/>
          </a:p>
        </p:txBody>
      </p:sp>
      <p:sp>
        <p:nvSpPr>
          <p:cNvPr id="3" name="Footer Placeholder 2"/>
          <p:cNvSpPr>
            <a:spLocks noGrp="1"/>
          </p:cNvSpPr>
          <p:nvPr>
            <p:ph type="ftr" sz="quarter" idx="11"/>
          </p:nvPr>
        </p:nvSpPr>
        <p:spPr/>
        <p:txBody>
          <a:bodyPr/>
          <a:lstStyle>
            <a:lvl1pPr>
              <a:defRPr/>
            </a:lvl1pPr>
          </a:lstStyle>
          <a:p>
            <a:r>
              <a:rPr lang="en-US" altLang="x-none" dirty="0"/>
              <a:t>Alaska</a:t>
            </a:r>
          </a:p>
        </p:txBody>
      </p:sp>
      <p:sp>
        <p:nvSpPr>
          <p:cNvPr id="4" name="Slide Number Placeholder 3"/>
          <p:cNvSpPr>
            <a:spLocks noGrp="1"/>
          </p:cNvSpPr>
          <p:nvPr>
            <p:ph type="sldNum" sz="quarter" idx="12"/>
          </p:nvPr>
        </p:nvSpPr>
        <p:spPr/>
        <p:txBody>
          <a:bodyPr/>
          <a:lstStyle>
            <a:lvl1pPr>
              <a:defRPr/>
            </a:lvl1pPr>
          </a:lstStyle>
          <a:p>
            <a:fld id="{0350690B-5A03-CD40-95EE-B129E0CD17FC}" type="slidenum">
              <a:rPr lang="en-US" altLang="x-none"/>
              <a:pPr/>
              <a:t>‹#›</a:t>
            </a:fld>
            <a:endParaRPr lang="en-US" altLang="x-none"/>
          </a:p>
        </p:txBody>
      </p:sp>
    </p:spTree>
    <p:extLst>
      <p:ext uri="{BB962C8B-B14F-4D97-AF65-F5344CB8AC3E}">
        <p14:creationId xmlns:p14="http://schemas.microsoft.com/office/powerpoint/2010/main" val="292483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x-none"/>
          </a:p>
        </p:txBody>
      </p:sp>
      <p:sp>
        <p:nvSpPr>
          <p:cNvPr id="6" name="Footer Placeholder 5"/>
          <p:cNvSpPr>
            <a:spLocks noGrp="1"/>
          </p:cNvSpPr>
          <p:nvPr>
            <p:ph type="ftr" sz="quarter" idx="11"/>
          </p:nvPr>
        </p:nvSpPr>
        <p:spPr/>
        <p:txBody>
          <a:bodyPr/>
          <a:lstStyle>
            <a:lvl1pPr>
              <a:defRPr/>
            </a:lvl1pPr>
          </a:lstStyle>
          <a:p>
            <a:r>
              <a:rPr lang="en-US" altLang="x-none" dirty="0"/>
              <a:t>Alaska</a:t>
            </a:r>
          </a:p>
        </p:txBody>
      </p:sp>
      <p:sp>
        <p:nvSpPr>
          <p:cNvPr id="7" name="Slide Number Placeholder 6"/>
          <p:cNvSpPr>
            <a:spLocks noGrp="1"/>
          </p:cNvSpPr>
          <p:nvPr>
            <p:ph type="sldNum" sz="quarter" idx="12"/>
          </p:nvPr>
        </p:nvSpPr>
        <p:spPr/>
        <p:txBody>
          <a:bodyPr/>
          <a:lstStyle>
            <a:lvl1pPr>
              <a:defRPr/>
            </a:lvl1pPr>
          </a:lstStyle>
          <a:p>
            <a:fld id="{8884FF51-5B0E-694B-9B6D-66820A180EAE}" type="slidenum">
              <a:rPr lang="en-US" altLang="x-none"/>
              <a:pPr/>
              <a:t>‹#›</a:t>
            </a:fld>
            <a:endParaRPr lang="en-US" altLang="x-none"/>
          </a:p>
        </p:txBody>
      </p:sp>
    </p:spTree>
    <p:extLst>
      <p:ext uri="{BB962C8B-B14F-4D97-AF65-F5344CB8AC3E}">
        <p14:creationId xmlns:p14="http://schemas.microsoft.com/office/powerpoint/2010/main" val="1763517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x-none"/>
          </a:p>
        </p:txBody>
      </p:sp>
      <p:sp>
        <p:nvSpPr>
          <p:cNvPr id="6" name="Footer Placeholder 5"/>
          <p:cNvSpPr>
            <a:spLocks noGrp="1"/>
          </p:cNvSpPr>
          <p:nvPr>
            <p:ph type="ftr" sz="quarter" idx="11"/>
          </p:nvPr>
        </p:nvSpPr>
        <p:spPr/>
        <p:txBody>
          <a:bodyPr/>
          <a:lstStyle>
            <a:lvl1pPr>
              <a:defRPr/>
            </a:lvl1pPr>
          </a:lstStyle>
          <a:p>
            <a:r>
              <a:rPr lang="en-US" altLang="x-none" dirty="0"/>
              <a:t>Alaska</a:t>
            </a:r>
          </a:p>
        </p:txBody>
      </p:sp>
      <p:sp>
        <p:nvSpPr>
          <p:cNvPr id="7" name="Slide Number Placeholder 6"/>
          <p:cNvSpPr>
            <a:spLocks noGrp="1"/>
          </p:cNvSpPr>
          <p:nvPr>
            <p:ph type="sldNum" sz="quarter" idx="12"/>
          </p:nvPr>
        </p:nvSpPr>
        <p:spPr/>
        <p:txBody>
          <a:bodyPr/>
          <a:lstStyle>
            <a:lvl1pPr>
              <a:defRPr/>
            </a:lvl1pPr>
          </a:lstStyle>
          <a:p>
            <a:fld id="{48346896-7773-694F-BADD-9C41D048F41D}" type="slidenum">
              <a:rPr lang="en-US" altLang="x-none"/>
              <a:pPr/>
              <a:t>‹#›</a:t>
            </a:fld>
            <a:endParaRPr lang="en-US" altLang="x-none"/>
          </a:p>
        </p:txBody>
      </p:sp>
    </p:spTree>
    <p:extLst>
      <p:ext uri="{BB962C8B-B14F-4D97-AF65-F5344CB8AC3E}">
        <p14:creationId xmlns:p14="http://schemas.microsoft.com/office/powerpoint/2010/main" val="416412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outerShdw blurRad="63500" dist="38099" dir="2700000" algn="ctr" rotWithShape="0">
              <a:srgbClr val="CC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x-none"/>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x-none" dirty="0"/>
              <a:t>Click to edit Master text styles</a:t>
            </a:r>
          </a:p>
          <a:p>
            <a:pPr lvl="1"/>
            <a:r>
              <a:rPr lang="en-US" altLang="x-none" dirty="0"/>
              <a:t>Second level</a:t>
            </a:r>
          </a:p>
          <a:p>
            <a:pPr lvl="2"/>
            <a:r>
              <a:rPr lang="en-US" altLang="x-none" dirty="0"/>
              <a:t>Third level</a:t>
            </a:r>
          </a:p>
          <a:p>
            <a:pPr lvl="3"/>
            <a:r>
              <a:rPr lang="en-US" altLang="x-none" dirty="0"/>
              <a:t>Fourth level</a:t>
            </a:r>
          </a:p>
          <a:p>
            <a:pPr lvl="4"/>
            <a:r>
              <a:rPr lang="en-US" altLang="x-none" dirty="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lvl1pPr>
          </a:lstStyle>
          <a:p>
            <a:endParaRPr lang="en-US" altLang="x-none"/>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2000">
                <a:solidFill>
                  <a:schemeClr val="bg1"/>
                </a:solidFill>
                <a:latin typeface="Arial Black" panose="020B0A04020102020204" pitchFamily="34" charset="0"/>
              </a:defRPr>
            </a:lvl1pPr>
          </a:lstStyle>
          <a:p>
            <a:r>
              <a:rPr lang="en-US" altLang="x-none" dirty="0"/>
              <a:t>Alaska</a:t>
            </a:r>
          </a:p>
        </p:txBody>
      </p:sp>
      <p:pic>
        <p:nvPicPr>
          <p:cNvPr id="1031" name="Picture 7" descr="01 aux logo 3d copy"/>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4800" y="304800"/>
            <a:ext cx="981075" cy="10287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omeland logo tipped copy"/>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04800" y="5867400"/>
            <a:ext cx="769938" cy="787400"/>
          </a:xfrm>
          <a:prstGeom prst="rect">
            <a:avLst/>
          </a:prstGeom>
          <a:noFill/>
          <a:extLst>
            <a:ext uri="{909E8E84-426E-40DD-AFC4-6F175D3DCCD1}">
              <a14:hiddenFill xmlns:a14="http://schemas.microsoft.com/office/drawing/2010/main">
                <a:solidFill>
                  <a:srgbClr val="FFFFFF"/>
                </a:solidFill>
              </a14:hiddenFill>
            </a:ext>
          </a:extLst>
        </p:spPr>
      </p:pic>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solidFill>
                  <a:schemeClr val="bg1"/>
                </a:solidFill>
                <a:latin typeface="+mn-lt"/>
              </a:defRPr>
            </a:lvl1pPr>
          </a:lstStyle>
          <a:p>
            <a:fld id="{63946F61-6890-A74F-AD17-4FE626A0BA77}" type="slidenum">
              <a:rPr lang="en-US" altLang="x-none" smtClean="0"/>
              <a:pPr/>
              <a:t>‹#›</a:t>
            </a:fld>
            <a:endParaRPr lang="en-US" altLang="x-none"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dt="0"/>
  <p:txStyles>
    <p:titleStyle>
      <a:lvl1pPr algn="ctr" rtl="0" fontAlgn="base">
        <a:spcBef>
          <a:spcPct val="0"/>
        </a:spcBef>
        <a:spcAft>
          <a:spcPct val="0"/>
        </a:spcAft>
        <a:defRPr sz="4400" kern="1200">
          <a:solidFill>
            <a:schemeClr val="bg1"/>
          </a:solidFill>
          <a:latin typeface="+mj-lt"/>
          <a:ea typeface="+mj-ea"/>
          <a:cs typeface="+mj-cs"/>
        </a:defRPr>
      </a:lvl1pPr>
      <a:lvl2pPr algn="ctr" rtl="0" fontAlgn="base">
        <a:spcBef>
          <a:spcPct val="0"/>
        </a:spcBef>
        <a:spcAft>
          <a:spcPct val="0"/>
        </a:spcAft>
        <a:defRPr sz="4400">
          <a:solidFill>
            <a:schemeClr val="bg1"/>
          </a:solidFill>
          <a:latin typeface="Arial Black" charset="0"/>
          <a:ea typeface="Times New Roman" charset="0"/>
          <a:cs typeface="Times New Roman" charset="0"/>
        </a:defRPr>
      </a:lvl2pPr>
      <a:lvl3pPr algn="ctr" rtl="0" fontAlgn="base">
        <a:spcBef>
          <a:spcPct val="0"/>
        </a:spcBef>
        <a:spcAft>
          <a:spcPct val="0"/>
        </a:spcAft>
        <a:defRPr sz="4400">
          <a:solidFill>
            <a:schemeClr val="bg1"/>
          </a:solidFill>
          <a:latin typeface="Arial Black" charset="0"/>
          <a:ea typeface="Times New Roman" charset="0"/>
          <a:cs typeface="Times New Roman" charset="0"/>
        </a:defRPr>
      </a:lvl3pPr>
      <a:lvl4pPr algn="ctr" rtl="0" fontAlgn="base">
        <a:spcBef>
          <a:spcPct val="0"/>
        </a:spcBef>
        <a:spcAft>
          <a:spcPct val="0"/>
        </a:spcAft>
        <a:defRPr sz="4400">
          <a:solidFill>
            <a:schemeClr val="bg1"/>
          </a:solidFill>
          <a:latin typeface="Arial Black" charset="0"/>
          <a:ea typeface="Times New Roman" charset="0"/>
          <a:cs typeface="Times New Roman" charset="0"/>
        </a:defRPr>
      </a:lvl4pPr>
      <a:lvl5pPr algn="ctr" rtl="0" fontAlgn="base">
        <a:spcBef>
          <a:spcPct val="0"/>
        </a:spcBef>
        <a:spcAft>
          <a:spcPct val="0"/>
        </a:spcAft>
        <a:defRPr sz="4400">
          <a:solidFill>
            <a:schemeClr val="bg1"/>
          </a:solidFill>
          <a:latin typeface="Arial Black" charset="0"/>
          <a:ea typeface="Times New Roman" charset="0"/>
          <a:cs typeface="Times New Roman" charset="0"/>
        </a:defRPr>
      </a:lvl5pPr>
      <a:lvl6pPr marL="457200" algn="ctr" rtl="0" fontAlgn="base">
        <a:spcBef>
          <a:spcPct val="0"/>
        </a:spcBef>
        <a:spcAft>
          <a:spcPct val="0"/>
        </a:spcAft>
        <a:defRPr sz="4400">
          <a:solidFill>
            <a:schemeClr val="bg1"/>
          </a:solidFill>
          <a:latin typeface="Arial Black" charset="0"/>
          <a:ea typeface="Times New Roman" charset="0"/>
          <a:cs typeface="Times New Roman" charset="0"/>
        </a:defRPr>
      </a:lvl6pPr>
      <a:lvl7pPr marL="914400" algn="ctr" rtl="0" fontAlgn="base">
        <a:spcBef>
          <a:spcPct val="0"/>
        </a:spcBef>
        <a:spcAft>
          <a:spcPct val="0"/>
        </a:spcAft>
        <a:defRPr sz="4400">
          <a:solidFill>
            <a:schemeClr val="bg1"/>
          </a:solidFill>
          <a:latin typeface="Arial Black" charset="0"/>
          <a:ea typeface="Times New Roman" charset="0"/>
          <a:cs typeface="Times New Roman" charset="0"/>
        </a:defRPr>
      </a:lvl7pPr>
      <a:lvl8pPr marL="1371600" algn="ctr" rtl="0" fontAlgn="base">
        <a:spcBef>
          <a:spcPct val="0"/>
        </a:spcBef>
        <a:spcAft>
          <a:spcPct val="0"/>
        </a:spcAft>
        <a:defRPr sz="4400">
          <a:solidFill>
            <a:schemeClr val="bg1"/>
          </a:solidFill>
          <a:latin typeface="Arial Black" charset="0"/>
          <a:ea typeface="Times New Roman" charset="0"/>
          <a:cs typeface="Times New Roman" charset="0"/>
        </a:defRPr>
      </a:lvl8pPr>
      <a:lvl9pPr marL="1828800" algn="ctr" rtl="0" fontAlgn="base">
        <a:spcBef>
          <a:spcPct val="0"/>
        </a:spcBef>
        <a:spcAft>
          <a:spcPct val="0"/>
        </a:spcAft>
        <a:defRPr sz="4400">
          <a:solidFill>
            <a:schemeClr val="bg1"/>
          </a:solidFill>
          <a:latin typeface="Arial Black" charset="0"/>
          <a:ea typeface="Times New Roman" charset="0"/>
          <a:cs typeface="Times New Roman" charset="0"/>
        </a:defRPr>
      </a:lvl9pPr>
    </p:titleStyle>
    <p:bodyStyle>
      <a:lvl1pPr marL="342900" indent="-342900" algn="l" rtl="0" fontAlgn="base">
        <a:spcBef>
          <a:spcPct val="20000"/>
        </a:spcBef>
        <a:spcAft>
          <a:spcPct val="0"/>
        </a:spcAft>
        <a:buChar char="•"/>
        <a:defRPr sz="3200" kern="1200">
          <a:solidFill>
            <a:schemeClr val="bg1"/>
          </a:solidFill>
          <a:latin typeface="+mn-lt"/>
          <a:ea typeface="+mn-ea"/>
          <a:cs typeface="+mn-cs"/>
        </a:defRPr>
      </a:lvl1pPr>
      <a:lvl2pPr marL="742950" indent="-285750" algn="l" rtl="0" fontAlgn="base">
        <a:spcBef>
          <a:spcPct val="20000"/>
        </a:spcBef>
        <a:spcAft>
          <a:spcPct val="0"/>
        </a:spcAft>
        <a:buChar char="–"/>
        <a:defRPr sz="2800" kern="1200">
          <a:solidFill>
            <a:schemeClr val="bg1"/>
          </a:solidFill>
          <a:latin typeface="+mn-lt"/>
          <a:ea typeface="+mn-ea"/>
          <a:cs typeface="+mn-cs"/>
        </a:defRPr>
      </a:lvl2pPr>
      <a:lvl3pPr marL="1143000" indent="-228600" algn="l" rtl="0" fontAlgn="base">
        <a:spcBef>
          <a:spcPct val="20000"/>
        </a:spcBef>
        <a:spcAft>
          <a:spcPct val="0"/>
        </a:spcAft>
        <a:buChar char="•"/>
        <a:defRPr sz="2400" kern="1200">
          <a:solidFill>
            <a:schemeClr val="bg1"/>
          </a:solidFill>
          <a:latin typeface="+mn-lt"/>
          <a:ea typeface="+mn-ea"/>
          <a:cs typeface="+mn-cs"/>
        </a:defRPr>
      </a:lvl3pPr>
      <a:lvl4pPr marL="1600200" indent="-228600" algn="l" rtl="0" fontAlgn="base">
        <a:spcBef>
          <a:spcPct val="20000"/>
        </a:spcBef>
        <a:spcAft>
          <a:spcPct val="0"/>
        </a:spcAft>
        <a:buChar char="–"/>
        <a:defRPr sz="2000" kern="1200">
          <a:solidFill>
            <a:schemeClr val="bg1"/>
          </a:solidFill>
          <a:latin typeface="+mn-lt"/>
          <a:ea typeface="+mn-ea"/>
          <a:cs typeface="+mn-cs"/>
        </a:defRPr>
      </a:lvl4pPr>
      <a:lvl5pPr marL="2057400" indent="-228600" algn="l" rtl="0" fontAlgn="base">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alaskaboatingsafety.org/"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www.state.ak.us/dmv/reg/boat.htm"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1470904" y="0"/>
            <a:ext cx="7664449" cy="6858000"/>
          </a:xfrm>
          <a:prstGeom prst="rect">
            <a:avLst/>
          </a:prstGeom>
        </p:spPr>
      </p:pic>
      <p:sp>
        <p:nvSpPr>
          <p:cNvPr id="6" name="Rectangle 6"/>
          <p:cNvSpPr>
            <a:spLocks noGrp="1" noChangeArrowheads="1"/>
          </p:cNvSpPr>
          <p:nvPr>
            <p:ph type="sldNum" sz="quarter" idx="4"/>
          </p:nvPr>
        </p:nvSpPr>
        <p:spPr>
          <a:xfrm>
            <a:off x="6324600" y="6245225"/>
            <a:ext cx="2133600" cy="476250"/>
          </a:xfrm>
        </p:spPr>
        <p:txBody>
          <a:bodyPr/>
          <a:lstStyle/>
          <a:p>
            <a:fld id="{0F131524-BCAE-C843-9DA6-2B19D3D6DEDE}" type="slidenum">
              <a:rPr lang="en-US" altLang="x-none"/>
              <a:pPr/>
              <a:t>1</a:t>
            </a:fld>
            <a:endParaRPr lang="en-US" altLang="x-none"/>
          </a:p>
        </p:txBody>
      </p:sp>
      <p:sp>
        <p:nvSpPr>
          <p:cNvPr id="14340" name="Rectangle 4"/>
          <p:cNvSpPr>
            <a:spLocks noGrp="1" noChangeArrowheads="1"/>
          </p:cNvSpPr>
          <p:nvPr>
            <p:ph type="ctrTitle"/>
          </p:nvPr>
        </p:nvSpPr>
        <p:spPr>
          <a:xfrm>
            <a:off x="1219200" y="1905000"/>
            <a:ext cx="7772400" cy="1470025"/>
          </a:xfrm>
        </p:spPr>
        <p:txBody>
          <a:bodyPr/>
          <a:lstStyle/>
          <a:p>
            <a:r>
              <a:rPr lang="en-US" altLang="x-none" dirty="0"/>
              <a:t>Alaska Supplement</a:t>
            </a:r>
            <a:endParaRPr lang="x-none" altLang="x-none" dirty="0"/>
          </a:p>
        </p:txBody>
      </p:sp>
      <p:sp>
        <p:nvSpPr>
          <p:cNvPr id="14341" name="Rectangle 5"/>
          <p:cNvSpPr>
            <a:spLocks noGrp="1" noChangeArrowheads="1"/>
          </p:cNvSpPr>
          <p:nvPr>
            <p:ph type="subTitle" idx="1"/>
          </p:nvPr>
        </p:nvSpPr>
        <p:spPr>
          <a:xfrm>
            <a:off x="1600200" y="4046537"/>
            <a:ext cx="6400800" cy="1752600"/>
          </a:xfrm>
        </p:spPr>
        <p:txBody>
          <a:bodyPr/>
          <a:lstStyle/>
          <a:p>
            <a:r>
              <a:rPr lang="en-US" altLang="x-none" dirty="0"/>
              <a:t>For use with </a:t>
            </a:r>
            <a:r>
              <a:rPr lang="en-US" altLang="x-none" i="1" dirty="0"/>
              <a:t>Boat America</a:t>
            </a:r>
            <a:r>
              <a:rPr lang="en-US" altLang="x-none" dirty="0"/>
              <a:t> and </a:t>
            </a:r>
            <a:r>
              <a:rPr lang="en-US" altLang="x-none" i="1" dirty="0"/>
              <a:t>Boating Skills &amp; Seamanship</a:t>
            </a:r>
            <a:endParaRPr lang="x-none" altLang="x-none" i="1" dirty="0"/>
          </a:p>
        </p:txBody>
      </p:sp>
      <p:sp>
        <p:nvSpPr>
          <p:cNvPr id="2" name="Footer Placeholder 1"/>
          <p:cNvSpPr>
            <a:spLocks noGrp="1"/>
          </p:cNvSpPr>
          <p:nvPr>
            <p:ph type="ftr" sz="quarter" idx="3"/>
          </p:nvPr>
        </p:nvSpPr>
        <p:spPr/>
        <p:txBody>
          <a:bodyPr/>
          <a:lstStyle/>
          <a:p>
            <a:r>
              <a:rPr lang="en-US" altLang="x-none" dirty="0"/>
              <a:t>Alaska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38200" y="228601"/>
            <a:ext cx="7620000" cy="849312"/>
          </a:xfrm>
        </p:spPr>
        <p:txBody>
          <a:bodyPr/>
          <a:lstStyle/>
          <a:p>
            <a:r>
              <a:rPr lang="en-US" altLang="en-US" sz="4000" b="1" dirty="0"/>
              <a:t>   Water </a:t>
            </a:r>
            <a:r>
              <a:rPr lang="en-US" altLang="en-US" sz="4000" b="1"/>
              <a:t>Skis </a:t>
            </a:r>
            <a:endParaRPr lang="en-US" altLang="en-US" sz="4000" b="1" dirty="0"/>
          </a:p>
        </p:txBody>
      </p:sp>
      <p:sp>
        <p:nvSpPr>
          <p:cNvPr id="13315"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fld id="{BA28A325-EB1E-40AD-AA2D-F89E90F67F9C}" type="slidenum">
              <a:rPr lang="en-US" altLang="en-US" sz="1400">
                <a:solidFill>
                  <a:srgbClr val="FFFF99"/>
                </a:solidFill>
                <a:latin typeface="Times New Roman" panose="02020603050405020304" pitchFamily="18" charset="0"/>
              </a:rPr>
              <a:pPr>
                <a:spcBef>
                  <a:spcPct val="0"/>
                </a:spcBef>
              </a:pPr>
              <a:t>10</a:t>
            </a:fld>
            <a:endParaRPr lang="en-US" altLang="en-US" sz="1400">
              <a:solidFill>
                <a:srgbClr val="FFFF99"/>
              </a:solidFill>
              <a:latin typeface="Times New Roman" panose="02020603050405020304" pitchFamily="18" charset="0"/>
            </a:endParaRPr>
          </a:p>
        </p:txBody>
      </p:sp>
      <p:sp>
        <p:nvSpPr>
          <p:cNvPr id="13316" name="TextBox 3"/>
          <p:cNvSpPr txBox="1">
            <a:spLocks noChangeArrowheads="1"/>
          </p:cNvSpPr>
          <p:nvPr/>
        </p:nvSpPr>
        <p:spPr bwMode="auto">
          <a:xfrm>
            <a:off x="1524000" y="1077913"/>
            <a:ext cx="7315200"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defRPr sz="3200">
                <a:solidFill>
                  <a:schemeClr val="tx2"/>
                </a:solidFill>
                <a:latin typeface="Tahoma" panose="020B0604030504040204" pitchFamily="34" charset="0"/>
              </a:defRPr>
            </a:lvl1pPr>
            <a:lvl2pPr marL="914400" indent="-45720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marL="0" indent="0">
              <a:spcBef>
                <a:spcPct val="0"/>
              </a:spcBef>
            </a:pPr>
            <a:endParaRPr lang="en-US" altLang="en-US" b="0" dirty="0">
              <a:solidFill>
                <a:schemeClr val="bg1"/>
              </a:solidFill>
              <a:latin typeface="Arial" panose="020B0604020202020204" pitchFamily="34" charset="0"/>
            </a:endParaRPr>
          </a:p>
          <a:p>
            <a:pPr>
              <a:spcBef>
                <a:spcPct val="0"/>
              </a:spcBef>
              <a:buFontTx/>
              <a:buChar char="•"/>
            </a:pPr>
            <a:r>
              <a:rPr lang="en-US" altLang="en-US" dirty="0">
                <a:solidFill>
                  <a:schemeClr val="bg1"/>
                </a:solidFill>
                <a:latin typeface="Arial" panose="020B0604020202020204" pitchFamily="34" charset="0"/>
              </a:rPr>
              <a:t>It is highly advisable and safer that persons wear a</a:t>
            </a:r>
            <a:r>
              <a:rPr lang="en-US" altLang="en-US" b="0" dirty="0">
                <a:solidFill>
                  <a:schemeClr val="bg1"/>
                </a:solidFill>
                <a:latin typeface="Arial" panose="020B0604020202020204" pitchFamily="34" charset="0"/>
              </a:rPr>
              <a:t> PFD while being towed.</a:t>
            </a:r>
          </a:p>
          <a:p>
            <a:pPr marL="0" indent="0">
              <a:spcBef>
                <a:spcPct val="0"/>
              </a:spcBef>
            </a:pPr>
            <a:endParaRPr lang="en-US" altLang="en-US" b="0" dirty="0">
              <a:solidFill>
                <a:schemeClr val="bg1"/>
              </a:solidFill>
              <a:latin typeface="Arial" panose="020B0604020202020204" pitchFamily="34" charset="0"/>
            </a:endParaRPr>
          </a:p>
          <a:p>
            <a:pPr>
              <a:spcBef>
                <a:spcPct val="0"/>
              </a:spcBef>
              <a:buFontTx/>
              <a:buChar char="•"/>
            </a:pPr>
            <a:r>
              <a:rPr lang="en-US" altLang="en-US" dirty="0">
                <a:solidFill>
                  <a:schemeClr val="bg1"/>
                </a:solidFill>
                <a:latin typeface="Arial" panose="020B0604020202020204" pitchFamily="34" charset="0"/>
              </a:rPr>
              <a:t>Waterskiing at night is prohibited</a:t>
            </a:r>
            <a:br>
              <a:rPr lang="en-US" altLang="en-US" b="0" dirty="0">
                <a:solidFill>
                  <a:schemeClr val="bg1"/>
                </a:solidFill>
                <a:latin typeface="Arial" panose="020B0604020202020204" pitchFamily="34" charset="0"/>
              </a:rPr>
            </a:br>
            <a:endParaRPr lang="en-US" altLang="en-US" b="0" dirty="0">
              <a:solidFill>
                <a:schemeClr val="bg1"/>
              </a:solidFill>
              <a:latin typeface="Arial" panose="020B0604020202020204" pitchFamily="34" charset="0"/>
            </a:endParaRPr>
          </a:p>
          <a:p>
            <a:pPr>
              <a:spcBef>
                <a:spcPct val="0"/>
              </a:spcBef>
              <a:buFont typeface="Arial" panose="020B0604020202020204" pitchFamily="34" charset="0"/>
              <a:buChar char="•"/>
            </a:pPr>
            <a:r>
              <a:rPr lang="en-US" altLang="en-US" dirty="0">
                <a:solidFill>
                  <a:schemeClr val="bg1"/>
                </a:solidFill>
                <a:latin typeface="Arial" panose="020B0604020202020204" pitchFamily="34" charset="0"/>
              </a:rPr>
              <a:t>The towing boat m</a:t>
            </a:r>
            <a:r>
              <a:rPr lang="en-US" altLang="en-US" b="0" dirty="0">
                <a:solidFill>
                  <a:schemeClr val="bg1"/>
                </a:solidFill>
                <a:latin typeface="Arial" panose="020B0604020202020204" pitchFamily="34" charset="0"/>
              </a:rPr>
              <a:t>ust have 12 year or older observer or a rear-view mirror.</a:t>
            </a:r>
          </a:p>
        </p:txBody>
      </p:sp>
    </p:spTree>
    <p:extLst>
      <p:ext uri="{BB962C8B-B14F-4D97-AF65-F5344CB8AC3E}">
        <p14:creationId xmlns:p14="http://schemas.microsoft.com/office/powerpoint/2010/main" val="39270371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38200" y="228600"/>
            <a:ext cx="7620000" cy="1066799"/>
          </a:xfrm>
        </p:spPr>
        <p:txBody>
          <a:bodyPr/>
          <a:lstStyle/>
          <a:p>
            <a:r>
              <a:rPr lang="en-US" altLang="en-US" sz="4000" b="1" dirty="0"/>
              <a:t>   Boating While Intoxicated</a:t>
            </a:r>
          </a:p>
        </p:txBody>
      </p:sp>
      <p:sp>
        <p:nvSpPr>
          <p:cNvPr id="13315"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fld id="{BA28A325-EB1E-40AD-AA2D-F89E90F67F9C}" type="slidenum">
              <a:rPr lang="en-US" altLang="en-US" sz="1400">
                <a:solidFill>
                  <a:srgbClr val="FFFF99"/>
                </a:solidFill>
                <a:latin typeface="Times New Roman" panose="02020603050405020304" pitchFamily="18" charset="0"/>
              </a:rPr>
              <a:pPr>
                <a:spcBef>
                  <a:spcPct val="0"/>
                </a:spcBef>
              </a:pPr>
              <a:t>11</a:t>
            </a:fld>
            <a:endParaRPr lang="en-US" altLang="en-US" sz="1400">
              <a:solidFill>
                <a:srgbClr val="FFFF99"/>
              </a:solidFill>
              <a:latin typeface="Times New Roman" panose="02020603050405020304" pitchFamily="18" charset="0"/>
            </a:endParaRPr>
          </a:p>
        </p:txBody>
      </p:sp>
      <p:sp>
        <p:nvSpPr>
          <p:cNvPr id="13316" name="TextBox 3"/>
          <p:cNvSpPr txBox="1">
            <a:spLocks noChangeArrowheads="1"/>
          </p:cNvSpPr>
          <p:nvPr/>
        </p:nvSpPr>
        <p:spPr bwMode="auto">
          <a:xfrm>
            <a:off x="1371600" y="1509742"/>
            <a:ext cx="73152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defRPr sz="3200">
                <a:solidFill>
                  <a:schemeClr val="tx2"/>
                </a:solidFill>
                <a:latin typeface="Tahoma" panose="020B0604030504040204" pitchFamily="34" charset="0"/>
              </a:defRPr>
            </a:lvl1pPr>
            <a:lvl2pPr marL="914400" indent="-45720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marL="0" indent="0">
              <a:spcBef>
                <a:spcPct val="0"/>
              </a:spcBef>
            </a:pPr>
            <a:endParaRPr lang="en-US" altLang="en-US" b="0" dirty="0">
              <a:solidFill>
                <a:schemeClr val="bg1"/>
              </a:solidFill>
              <a:latin typeface="Arial" panose="020B0604020202020204" pitchFamily="34" charset="0"/>
            </a:endParaRPr>
          </a:p>
          <a:p>
            <a:pPr>
              <a:spcBef>
                <a:spcPct val="0"/>
              </a:spcBef>
              <a:buFontTx/>
              <a:buChar char="•"/>
            </a:pPr>
            <a:r>
              <a:rPr lang="en-US" altLang="en-US" b="0" dirty="0">
                <a:solidFill>
                  <a:schemeClr val="bg1"/>
                </a:solidFill>
                <a:latin typeface="Arial" panose="020B0604020202020204" pitchFamily="34" charset="0"/>
              </a:rPr>
              <a:t>Alaska law defines Boating Under the Influence (BUI) as having a Blood Alcohol Count (BAC) level of 0.08 or higher</a:t>
            </a:r>
            <a:br>
              <a:rPr lang="en-US" altLang="en-US" b="0" dirty="0">
                <a:solidFill>
                  <a:schemeClr val="bg1"/>
                </a:solidFill>
                <a:latin typeface="Arial" panose="020B0604020202020204" pitchFamily="34" charset="0"/>
              </a:rPr>
            </a:br>
            <a:endParaRPr lang="en-US" altLang="en-US" b="0" dirty="0">
              <a:solidFill>
                <a:schemeClr val="bg1"/>
              </a:solidFill>
              <a:latin typeface="Arial" panose="020B0604020202020204" pitchFamily="34" charset="0"/>
            </a:endParaRPr>
          </a:p>
          <a:p>
            <a:pPr>
              <a:spcBef>
                <a:spcPct val="0"/>
              </a:spcBef>
              <a:buFont typeface="Arial" panose="020B0604020202020204" pitchFamily="34" charset="0"/>
              <a:buChar char="•"/>
            </a:pPr>
            <a:r>
              <a:rPr lang="en-US" altLang="en-US" b="0" dirty="0">
                <a:solidFill>
                  <a:schemeClr val="bg1"/>
                </a:solidFill>
                <a:latin typeface="Arial" panose="020B0604020202020204" pitchFamily="34" charset="0"/>
              </a:rPr>
              <a:t>Law enforcement may also consider certain specific behaviors as a cause for conducting a BUI investigation. </a:t>
            </a:r>
          </a:p>
        </p:txBody>
      </p:sp>
    </p:spTree>
    <p:extLst>
      <p:ext uri="{BB962C8B-B14F-4D97-AF65-F5344CB8AC3E}">
        <p14:creationId xmlns:p14="http://schemas.microsoft.com/office/powerpoint/2010/main" val="21276736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762000" y="266700"/>
            <a:ext cx="7772400" cy="1143000"/>
          </a:xfrm>
        </p:spPr>
        <p:txBody>
          <a:bodyPr/>
          <a:lstStyle/>
          <a:p>
            <a:r>
              <a:rPr lang="en-US" altLang="en-US" sz="4000" b="1" dirty="0"/>
              <a:t>   Water Skis &amp; Towing</a:t>
            </a:r>
          </a:p>
        </p:txBody>
      </p:sp>
      <p:sp>
        <p:nvSpPr>
          <p:cNvPr id="13315"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fld id="{BA28A325-EB1E-40AD-AA2D-F89E90F67F9C}" type="slidenum">
              <a:rPr lang="en-US" altLang="en-US" sz="1400">
                <a:solidFill>
                  <a:srgbClr val="FFFF99"/>
                </a:solidFill>
                <a:latin typeface="Times New Roman" panose="02020603050405020304" pitchFamily="18" charset="0"/>
              </a:rPr>
              <a:pPr>
                <a:spcBef>
                  <a:spcPct val="0"/>
                </a:spcBef>
              </a:pPr>
              <a:t>12</a:t>
            </a:fld>
            <a:endParaRPr lang="en-US" altLang="en-US" sz="1400">
              <a:solidFill>
                <a:srgbClr val="FFFF99"/>
              </a:solidFill>
              <a:latin typeface="Times New Roman" panose="02020603050405020304" pitchFamily="18" charset="0"/>
            </a:endParaRPr>
          </a:p>
        </p:txBody>
      </p:sp>
      <p:sp>
        <p:nvSpPr>
          <p:cNvPr id="13316" name="TextBox 3"/>
          <p:cNvSpPr txBox="1">
            <a:spLocks noChangeArrowheads="1"/>
          </p:cNvSpPr>
          <p:nvPr/>
        </p:nvSpPr>
        <p:spPr bwMode="auto">
          <a:xfrm>
            <a:off x="1447800" y="1228397"/>
            <a:ext cx="73152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defRPr sz="3200">
                <a:solidFill>
                  <a:schemeClr val="tx2"/>
                </a:solidFill>
                <a:latin typeface="Tahoma" panose="020B0604030504040204" pitchFamily="34" charset="0"/>
              </a:defRPr>
            </a:lvl1pPr>
            <a:lvl2pPr marL="914400" indent="-45720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buFontTx/>
              <a:buChar char="•"/>
            </a:pPr>
            <a:r>
              <a:rPr lang="en-US" altLang="en-US" sz="2400" b="0" dirty="0">
                <a:solidFill>
                  <a:schemeClr val="bg1"/>
                </a:solidFill>
                <a:latin typeface="Arial" panose="020B0604020202020204" pitchFamily="34" charset="0"/>
              </a:rPr>
              <a:t>Within Alaska state waters it is permissible to tow at night with great care.</a:t>
            </a:r>
          </a:p>
          <a:p>
            <a:pPr>
              <a:spcBef>
                <a:spcPct val="0"/>
              </a:spcBef>
              <a:buFontTx/>
              <a:buChar char="•"/>
            </a:pPr>
            <a:endParaRPr lang="en-US" altLang="en-US" sz="2400" b="0" dirty="0">
              <a:solidFill>
                <a:schemeClr val="bg1"/>
              </a:solidFill>
              <a:latin typeface="Arial" panose="020B0604020202020204" pitchFamily="34" charset="0"/>
            </a:endParaRPr>
          </a:p>
          <a:p>
            <a:pPr>
              <a:spcBef>
                <a:spcPct val="0"/>
              </a:spcBef>
              <a:buFontTx/>
              <a:buChar char="•"/>
            </a:pPr>
            <a:r>
              <a:rPr lang="en-US" altLang="en-US" sz="2400" b="0" dirty="0">
                <a:solidFill>
                  <a:schemeClr val="bg1"/>
                </a:solidFill>
                <a:latin typeface="Arial" panose="020B0604020202020204" pitchFamily="34" charset="0"/>
              </a:rPr>
              <a:t>Illegal to operate a vessel towing while intoxicated as defined in previous slide.</a:t>
            </a:r>
          </a:p>
          <a:p>
            <a:pPr>
              <a:spcBef>
                <a:spcPct val="0"/>
              </a:spcBef>
              <a:buFontTx/>
              <a:buChar char="•"/>
            </a:pPr>
            <a:endParaRPr lang="en-US" altLang="en-US" sz="2400" b="0" dirty="0">
              <a:solidFill>
                <a:schemeClr val="bg1"/>
              </a:solidFill>
              <a:latin typeface="Arial" panose="020B0604020202020204" pitchFamily="34" charset="0"/>
            </a:endParaRPr>
          </a:p>
          <a:p>
            <a:pPr>
              <a:spcBef>
                <a:spcPct val="0"/>
              </a:spcBef>
              <a:buFontTx/>
              <a:buChar char="•"/>
            </a:pPr>
            <a:r>
              <a:rPr lang="en-US" altLang="en-US" sz="2400" b="0" dirty="0">
                <a:solidFill>
                  <a:schemeClr val="bg1"/>
                </a:solidFill>
                <a:latin typeface="Arial" panose="020B0604020202020204" pitchFamily="34" charset="0"/>
              </a:rPr>
              <a:t>Although not illegal, it is highly inadvisable to ski </a:t>
            </a:r>
            <a:r>
              <a:rPr lang="en-US" altLang="en-US" sz="2400" dirty="0">
                <a:solidFill>
                  <a:schemeClr val="bg1"/>
                </a:solidFill>
                <a:latin typeface="Arial" panose="020B0604020202020204" pitchFamily="34" charset="0"/>
              </a:rPr>
              <a:t>or</a:t>
            </a:r>
            <a:r>
              <a:rPr lang="en-US" altLang="en-US" sz="2400" b="0" dirty="0">
                <a:solidFill>
                  <a:schemeClr val="bg1"/>
                </a:solidFill>
                <a:latin typeface="Arial" panose="020B0604020202020204" pitchFamily="34" charset="0"/>
              </a:rPr>
              <a:t> be towed while int</a:t>
            </a:r>
            <a:r>
              <a:rPr lang="en-US" altLang="en-US" sz="2400" dirty="0">
                <a:solidFill>
                  <a:schemeClr val="bg1"/>
                </a:solidFill>
                <a:latin typeface="Arial" panose="020B0604020202020204" pitchFamily="34" charset="0"/>
              </a:rPr>
              <a:t>oxicated.</a:t>
            </a:r>
            <a:endParaRPr lang="en-US" altLang="en-US" sz="2400" b="0" dirty="0">
              <a:solidFill>
                <a:schemeClr val="bg1"/>
              </a:solidFill>
              <a:latin typeface="Arial" panose="020B0604020202020204" pitchFamily="34" charset="0"/>
            </a:endParaRPr>
          </a:p>
          <a:p>
            <a:pPr marL="0" indent="0">
              <a:spcBef>
                <a:spcPct val="0"/>
              </a:spcBef>
            </a:pPr>
            <a:endParaRPr lang="en-US" altLang="en-US" sz="2400" b="0" dirty="0">
              <a:solidFill>
                <a:schemeClr val="bg1"/>
              </a:solidFill>
              <a:latin typeface="Arial" panose="020B0604020202020204" pitchFamily="34" charset="0"/>
            </a:endParaRPr>
          </a:p>
          <a:p>
            <a:pPr>
              <a:spcBef>
                <a:spcPct val="0"/>
              </a:spcBef>
              <a:buFontTx/>
              <a:buChar char="•"/>
            </a:pPr>
            <a:r>
              <a:rPr lang="en-US" altLang="en-US" sz="2400" b="0" dirty="0">
                <a:solidFill>
                  <a:schemeClr val="bg1"/>
                </a:solidFill>
                <a:latin typeface="Arial" panose="020B0604020202020204" pitchFamily="34" charset="0"/>
              </a:rPr>
              <a:t>Stay clear of no ski zones – </a:t>
            </a:r>
          </a:p>
          <a:p>
            <a:pPr lvl="1">
              <a:spcBef>
                <a:spcPct val="0"/>
              </a:spcBef>
            </a:pPr>
            <a:r>
              <a:rPr lang="en-US" altLang="en-US" sz="2400" b="0" dirty="0">
                <a:solidFill>
                  <a:schemeClr val="bg1"/>
                </a:solidFill>
                <a:latin typeface="Arial" panose="020B0604020202020204" pitchFamily="34" charset="0"/>
              </a:rPr>
              <a:t>No towing within 200 feet of commercial boat dock, moorage harbor, swim area</a:t>
            </a:r>
          </a:p>
        </p:txBody>
      </p:sp>
    </p:spTree>
    <p:extLst>
      <p:ext uri="{BB962C8B-B14F-4D97-AF65-F5344CB8AC3E}">
        <p14:creationId xmlns:p14="http://schemas.microsoft.com/office/powerpoint/2010/main" val="3951405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5"/>
          <p:cNvSpPr txBox="1">
            <a:spLocks noChangeArrowheads="1"/>
          </p:cNvSpPr>
          <p:nvPr/>
        </p:nvSpPr>
        <p:spPr bwMode="auto">
          <a:xfrm>
            <a:off x="1155032" y="2188494"/>
            <a:ext cx="800100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buFontTx/>
              <a:buChar char="•"/>
            </a:pPr>
            <a:r>
              <a:rPr lang="en-US" altLang="en-US" sz="2800" b="0" dirty="0">
                <a:solidFill>
                  <a:schemeClr val="bg1"/>
                </a:solidFill>
                <a:latin typeface="Arial" panose="020B0604020202020204" pitchFamily="34" charset="0"/>
              </a:rPr>
              <a:t> </a:t>
            </a:r>
            <a:r>
              <a:rPr lang="en-US" altLang="en-US" sz="2800" b="1" u="sng" dirty="0">
                <a:solidFill>
                  <a:schemeClr val="bg1"/>
                </a:solidFill>
                <a:latin typeface="Arial" panose="020B0604020202020204" pitchFamily="34" charset="0"/>
              </a:rPr>
              <a:t>ALWAYS</a:t>
            </a:r>
            <a:r>
              <a:rPr lang="en-US" altLang="en-US" sz="2800" dirty="0">
                <a:solidFill>
                  <a:schemeClr val="bg1"/>
                </a:solidFill>
                <a:latin typeface="Arial" panose="020B0604020202020204" pitchFamily="34" charset="0"/>
              </a:rPr>
              <a:t> wear a life jacket when in and on an 	open boat</a:t>
            </a:r>
            <a:r>
              <a:rPr lang="en-US" altLang="en-US" sz="2800" b="0" dirty="0">
                <a:solidFill>
                  <a:schemeClr val="bg1"/>
                </a:solidFill>
                <a:latin typeface="Arial" panose="020B0604020202020204" pitchFamily="34" charset="0"/>
              </a:rPr>
              <a:t>.</a:t>
            </a:r>
          </a:p>
          <a:p>
            <a:pPr>
              <a:spcBef>
                <a:spcPct val="0"/>
              </a:spcBef>
              <a:buFontTx/>
              <a:buChar char="•"/>
            </a:pPr>
            <a:r>
              <a:rPr lang="en-US" altLang="en-US" sz="2800" b="0" dirty="0">
                <a:solidFill>
                  <a:schemeClr val="bg1"/>
                </a:solidFill>
                <a:latin typeface="Arial" panose="020B0604020202020204" pitchFamily="34" charset="0"/>
              </a:rPr>
              <a:t> Carry a comm</a:t>
            </a:r>
            <a:r>
              <a:rPr lang="en-US" altLang="en-US" sz="2800" dirty="0">
                <a:solidFill>
                  <a:schemeClr val="bg1"/>
                </a:solidFill>
                <a:latin typeface="Arial" panose="020B0604020202020204" pitchFamily="34" charset="0"/>
              </a:rPr>
              <a:t>unication </a:t>
            </a:r>
            <a:r>
              <a:rPr lang="en-US" altLang="en-US" sz="2800" b="0" dirty="0">
                <a:solidFill>
                  <a:schemeClr val="bg1"/>
                </a:solidFill>
                <a:latin typeface="Arial" panose="020B0604020202020204" pitchFamily="34" charset="0"/>
              </a:rPr>
              <a:t>device or signaling 	device, VHF, </a:t>
            </a:r>
            <a:r>
              <a:rPr lang="en-US" altLang="en-US" sz="2800" dirty="0">
                <a:solidFill>
                  <a:schemeClr val="bg1"/>
                </a:solidFill>
                <a:latin typeface="Arial" panose="020B0604020202020204" pitchFamily="34" charset="0"/>
              </a:rPr>
              <a:t>E</a:t>
            </a:r>
            <a:r>
              <a:rPr lang="en-US" altLang="en-US" sz="2800" b="0" dirty="0">
                <a:solidFill>
                  <a:schemeClr val="bg1"/>
                </a:solidFill>
                <a:latin typeface="Arial" panose="020B0604020202020204" pitchFamily="34" charset="0"/>
              </a:rPr>
              <a:t>PIRB, whistle, cell phone, 	etc.</a:t>
            </a:r>
          </a:p>
          <a:p>
            <a:pPr>
              <a:spcBef>
                <a:spcPct val="0"/>
              </a:spcBef>
              <a:buFontTx/>
              <a:buChar char="•"/>
            </a:pPr>
            <a:r>
              <a:rPr lang="en-US" altLang="en-US" sz="2800" dirty="0">
                <a:solidFill>
                  <a:schemeClr val="bg1"/>
                </a:solidFill>
                <a:latin typeface="Arial" panose="020B0604020202020204" pitchFamily="34" charset="0"/>
              </a:rPr>
              <a:t> Equip the boat with a re-boarding ladder or    other device.</a:t>
            </a:r>
          </a:p>
          <a:p>
            <a:pPr>
              <a:spcBef>
                <a:spcPct val="0"/>
              </a:spcBef>
              <a:buFontTx/>
              <a:buChar char="•"/>
            </a:pPr>
            <a:r>
              <a:rPr lang="en-US" altLang="en-US" sz="2800" b="0" dirty="0">
                <a:solidFill>
                  <a:schemeClr val="bg1"/>
                </a:solidFill>
                <a:latin typeface="Arial" panose="020B0604020202020204" pitchFamily="34" charset="0"/>
              </a:rPr>
              <a:t> Carry readily accessible </a:t>
            </a:r>
            <a:r>
              <a:rPr lang="en-US" altLang="en-US" sz="2800" dirty="0">
                <a:solidFill>
                  <a:schemeClr val="bg1"/>
                </a:solidFill>
                <a:latin typeface="Arial" panose="020B0604020202020204" pitchFamily="34" charset="0"/>
              </a:rPr>
              <a:t>Type IV and other </a:t>
            </a:r>
            <a:r>
              <a:rPr lang="en-US" altLang="en-US" sz="2800" dirty="0" err="1">
                <a:solidFill>
                  <a:schemeClr val="bg1"/>
                </a:solidFill>
                <a:latin typeface="Arial" panose="020B0604020202020204" pitchFamily="34" charset="0"/>
              </a:rPr>
              <a:t>throwable</a:t>
            </a:r>
            <a:r>
              <a:rPr lang="en-US" altLang="en-US" sz="2800" dirty="0">
                <a:solidFill>
                  <a:schemeClr val="bg1"/>
                </a:solidFill>
                <a:latin typeface="Arial" panose="020B0604020202020204" pitchFamily="34" charset="0"/>
              </a:rPr>
              <a:t> devices.</a:t>
            </a:r>
            <a:endParaRPr lang="en-US" altLang="en-US" sz="2800" b="0" dirty="0">
              <a:solidFill>
                <a:schemeClr val="bg1"/>
              </a:solidFill>
              <a:latin typeface="Arial" panose="020B0604020202020204" pitchFamily="34" charset="0"/>
            </a:endParaRPr>
          </a:p>
          <a:p>
            <a:pPr>
              <a:spcBef>
                <a:spcPct val="0"/>
              </a:spcBef>
              <a:buFontTx/>
              <a:buChar char="•"/>
            </a:pPr>
            <a:endParaRPr lang="en-US" altLang="en-US" sz="2800" b="0" dirty="0">
              <a:solidFill>
                <a:schemeClr val="bg1"/>
              </a:solidFill>
              <a:latin typeface="Arial" panose="020B0604020202020204" pitchFamily="34" charset="0"/>
            </a:endParaRPr>
          </a:p>
        </p:txBody>
      </p:sp>
      <p:sp>
        <p:nvSpPr>
          <p:cNvPr id="23555" name="Text Box 6"/>
          <p:cNvSpPr txBox="1">
            <a:spLocks noChangeArrowheads="1"/>
          </p:cNvSpPr>
          <p:nvPr/>
        </p:nvSpPr>
        <p:spPr bwMode="auto">
          <a:xfrm>
            <a:off x="1295400" y="1120775"/>
            <a:ext cx="76200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r>
              <a:rPr lang="en-US" altLang="en-US" sz="2800" b="0" dirty="0">
                <a:solidFill>
                  <a:schemeClr val="bg1"/>
                </a:solidFill>
                <a:latin typeface="Arial" panose="020B0604020202020204" pitchFamily="34" charset="0"/>
                <a:cs typeface="Times New Roman" panose="02020603050405020304" pitchFamily="18" charset="0"/>
              </a:rPr>
              <a:t>Cold water immersion events happen quickly. To aid in your survival:</a:t>
            </a:r>
            <a:endParaRPr lang="en-US" altLang="en-US" sz="2800" b="0" dirty="0">
              <a:solidFill>
                <a:schemeClr val="bg1"/>
              </a:solidFill>
              <a:latin typeface="Arial" panose="020B0604020202020204" pitchFamily="34" charset="0"/>
            </a:endParaRPr>
          </a:p>
        </p:txBody>
      </p:sp>
      <p:sp>
        <p:nvSpPr>
          <p:cNvPr id="23556" name="Rectangle 7"/>
          <p:cNvSpPr>
            <a:spLocks noGrp="1" noChangeArrowheads="1"/>
          </p:cNvSpPr>
          <p:nvPr>
            <p:ph type="title"/>
          </p:nvPr>
        </p:nvSpPr>
        <p:spPr>
          <a:xfrm>
            <a:off x="1600200" y="65088"/>
            <a:ext cx="7543800" cy="1055687"/>
          </a:xfrm>
        </p:spPr>
        <p:txBody>
          <a:bodyPr/>
          <a:lstStyle/>
          <a:p>
            <a:pPr eaLnBrk="1" hangingPunct="1"/>
            <a:r>
              <a:rPr lang="en-US" altLang="en-US" sz="4000" b="1" dirty="0"/>
              <a:t> Cold Water Survival</a:t>
            </a:r>
          </a:p>
        </p:txBody>
      </p:sp>
      <p:sp>
        <p:nvSpPr>
          <p:cNvPr id="23557" name="Slide Number Placeholder 5"/>
          <p:cNvSpPr>
            <a:spLocks noGrp="1"/>
          </p:cNvSpPr>
          <p:nvPr>
            <p:ph type="sldNum" sz="quarter" idx="10"/>
          </p:nvPr>
        </p:nvSpPr>
        <p:spPr>
          <a:xfrm>
            <a:off x="7162800" y="6400800"/>
            <a:ext cx="19050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r>
              <a:rPr lang="en-US" altLang="en-US" sz="1400">
                <a:solidFill>
                  <a:srgbClr val="FFFF99"/>
                </a:solidFill>
                <a:latin typeface="Times New Roman" panose="02020603050405020304" pitchFamily="18" charset="0"/>
              </a:rPr>
              <a:t> </a:t>
            </a:r>
            <a:fld id="{0F098D7D-353D-4D9F-A85E-88B5DF62FAA7}" type="slidenum">
              <a:rPr lang="en-US" altLang="en-US" sz="1400">
                <a:solidFill>
                  <a:srgbClr val="FFFF99"/>
                </a:solidFill>
                <a:latin typeface="Times New Roman" panose="02020603050405020304" pitchFamily="18" charset="0"/>
              </a:rPr>
              <a:pPr>
                <a:spcBef>
                  <a:spcPct val="0"/>
                </a:spcBef>
              </a:pPr>
              <a:t>13</a:t>
            </a:fld>
            <a:endParaRPr lang="en-US" altLang="en-US" sz="1400">
              <a:solidFill>
                <a:srgbClr val="FFFF99"/>
              </a:solidFill>
              <a:latin typeface="Times New Roman" panose="02020603050405020304" pitchFamily="18" charset="0"/>
            </a:endParaRPr>
          </a:p>
        </p:txBody>
      </p:sp>
    </p:spTree>
    <p:extLst>
      <p:ext uri="{BB962C8B-B14F-4D97-AF65-F5344CB8AC3E}">
        <p14:creationId xmlns:p14="http://schemas.microsoft.com/office/powerpoint/2010/main" val="269483145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Cold Water Survival</a:t>
            </a:r>
          </a:p>
        </p:txBody>
      </p:sp>
      <p:sp>
        <p:nvSpPr>
          <p:cNvPr id="3" name="Content Placeholder 2"/>
          <p:cNvSpPr>
            <a:spLocks noGrp="1"/>
          </p:cNvSpPr>
          <p:nvPr>
            <p:ph idx="1"/>
          </p:nvPr>
        </p:nvSpPr>
        <p:spPr>
          <a:xfrm>
            <a:off x="685800" y="1676400"/>
            <a:ext cx="7772400" cy="4114800"/>
          </a:xfrm>
        </p:spPr>
        <p:txBody>
          <a:bodyPr/>
          <a:lstStyle/>
          <a:p>
            <a:r>
              <a:rPr lang="en-US" dirty="0"/>
              <a:t>Cold Water Immersion:</a:t>
            </a:r>
          </a:p>
          <a:p>
            <a:pPr lvl="1"/>
            <a:r>
              <a:rPr lang="en-US" dirty="0"/>
              <a:t> </a:t>
            </a:r>
            <a:r>
              <a:rPr lang="en-US" sz="2400" dirty="0"/>
              <a:t>According to Fatality Statistics cold water immersion is the #1 threat to Alaska boaters</a:t>
            </a:r>
            <a:endParaRPr lang="en-US" dirty="0"/>
          </a:p>
          <a:p>
            <a:pPr lvl="1"/>
            <a:r>
              <a:rPr lang="en-US" dirty="0"/>
              <a:t>1-10-1 Principle works only if you are wearing a lifejacket!</a:t>
            </a:r>
          </a:p>
          <a:p>
            <a:pPr lvl="2"/>
            <a:r>
              <a:rPr lang="en-US" dirty="0"/>
              <a:t>1 minute to get your breathing settled (Survive the initial immersion)</a:t>
            </a:r>
          </a:p>
          <a:p>
            <a:pPr lvl="2"/>
            <a:r>
              <a:rPr lang="en-US" dirty="0"/>
              <a:t>10 minutes of meaningful activity (Self rescue possible during this time)</a:t>
            </a:r>
          </a:p>
          <a:p>
            <a:pPr lvl="2"/>
            <a:r>
              <a:rPr lang="en-US" dirty="0"/>
              <a:t>1 hour of consciousness</a:t>
            </a:r>
          </a:p>
          <a:p>
            <a:pPr marL="914400" lvl="2" indent="0">
              <a:buNone/>
            </a:pPr>
            <a:endParaRPr lang="en-US" dirty="0"/>
          </a:p>
        </p:txBody>
      </p:sp>
      <p:sp>
        <p:nvSpPr>
          <p:cNvPr id="5" name="Slide Number Placeholder 4"/>
          <p:cNvSpPr>
            <a:spLocks noGrp="1"/>
          </p:cNvSpPr>
          <p:nvPr>
            <p:ph type="sldNum" sz="quarter" idx="12"/>
          </p:nvPr>
        </p:nvSpPr>
        <p:spPr/>
        <p:txBody>
          <a:bodyPr/>
          <a:lstStyle/>
          <a:p>
            <a:fld id="{6BA64208-401D-364A-B2D4-877A89510A5A}" type="slidenum">
              <a:rPr lang="en-US" altLang="x-none" smtClean="0"/>
              <a:pPr/>
              <a:t>14</a:t>
            </a:fld>
            <a:endParaRPr lang="en-US" altLang="x-none" dirty="0"/>
          </a:p>
        </p:txBody>
      </p:sp>
    </p:spTree>
    <p:extLst>
      <p:ext uri="{BB962C8B-B14F-4D97-AF65-F5344CB8AC3E}">
        <p14:creationId xmlns:p14="http://schemas.microsoft.com/office/powerpoint/2010/main" val="8445900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81151"/>
            <a:ext cx="7349358" cy="1143000"/>
          </a:xfrm>
        </p:spPr>
        <p:txBody>
          <a:bodyPr/>
          <a:lstStyle/>
          <a:p>
            <a:r>
              <a:rPr lang="en-US" dirty="0"/>
              <a:t>Cold Water Survival</a:t>
            </a:r>
          </a:p>
        </p:txBody>
      </p:sp>
      <p:sp>
        <p:nvSpPr>
          <p:cNvPr id="3" name="Content Placeholder 2"/>
          <p:cNvSpPr>
            <a:spLocks noGrp="1"/>
          </p:cNvSpPr>
          <p:nvPr>
            <p:ph idx="1"/>
          </p:nvPr>
        </p:nvSpPr>
        <p:spPr>
          <a:xfrm>
            <a:off x="685800" y="1752600"/>
            <a:ext cx="7772400" cy="4114800"/>
          </a:xfrm>
        </p:spPr>
        <p:txBody>
          <a:bodyPr/>
          <a:lstStyle/>
          <a:p>
            <a:r>
              <a:rPr lang="en-US" sz="3600" dirty="0"/>
              <a:t>Practice:</a:t>
            </a:r>
          </a:p>
          <a:p>
            <a:endParaRPr lang="en-US" dirty="0"/>
          </a:p>
          <a:p>
            <a:pPr lvl="1"/>
            <a:r>
              <a:rPr lang="en-US" dirty="0"/>
              <a:t> Re-boarding techniques</a:t>
            </a:r>
          </a:p>
          <a:p>
            <a:pPr lvl="1"/>
            <a:endParaRPr lang="en-US" dirty="0"/>
          </a:p>
          <a:p>
            <a:pPr lvl="1"/>
            <a:r>
              <a:rPr lang="en-US" dirty="0"/>
              <a:t> MAYDAY calls</a:t>
            </a:r>
          </a:p>
          <a:p>
            <a:pPr lvl="1"/>
            <a:endParaRPr lang="en-US" dirty="0"/>
          </a:p>
          <a:p>
            <a:pPr lvl="1"/>
            <a:r>
              <a:rPr lang="en-US" dirty="0"/>
              <a:t>Conduct overboard drills using an object to simulate a person in the water.</a:t>
            </a:r>
          </a:p>
          <a:p>
            <a:pPr marL="457200" lvl="1" indent="0">
              <a:buNone/>
            </a:pPr>
            <a:endParaRPr lang="en-US" dirty="0"/>
          </a:p>
          <a:p>
            <a:pPr marL="457200" lvl="1" indent="0">
              <a:buNone/>
            </a:pPr>
            <a:endParaRPr lang="en-US" dirty="0"/>
          </a:p>
        </p:txBody>
      </p:sp>
      <p:sp>
        <p:nvSpPr>
          <p:cNvPr id="5" name="Slide Number Placeholder 4"/>
          <p:cNvSpPr>
            <a:spLocks noGrp="1"/>
          </p:cNvSpPr>
          <p:nvPr>
            <p:ph type="sldNum" sz="quarter" idx="12"/>
          </p:nvPr>
        </p:nvSpPr>
        <p:spPr/>
        <p:txBody>
          <a:bodyPr/>
          <a:lstStyle/>
          <a:p>
            <a:fld id="{6BA64208-401D-364A-B2D4-877A89510A5A}" type="slidenum">
              <a:rPr lang="en-US" altLang="x-none" smtClean="0"/>
              <a:pPr/>
              <a:t>15</a:t>
            </a:fld>
            <a:endParaRPr lang="en-US" altLang="x-none" dirty="0"/>
          </a:p>
        </p:txBody>
      </p:sp>
    </p:spTree>
    <p:extLst>
      <p:ext uri="{BB962C8B-B14F-4D97-AF65-F5344CB8AC3E}">
        <p14:creationId xmlns:p14="http://schemas.microsoft.com/office/powerpoint/2010/main" val="13012252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859077" y="76200"/>
            <a:ext cx="7772400" cy="1143000"/>
          </a:xfrm>
        </p:spPr>
        <p:txBody>
          <a:bodyPr/>
          <a:lstStyle/>
          <a:p>
            <a:r>
              <a:rPr lang="en-US" altLang="en-US" sz="4000" b="1" dirty="0"/>
              <a:t>Signaling Devices</a:t>
            </a:r>
          </a:p>
        </p:txBody>
      </p:sp>
      <p:sp>
        <p:nvSpPr>
          <p:cNvPr id="18435"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fld id="{D9F32F59-7098-4E9A-8D52-1BCE385257EA}" type="slidenum">
              <a:rPr lang="en-US" altLang="en-US" sz="1400">
                <a:solidFill>
                  <a:srgbClr val="FFFF99"/>
                </a:solidFill>
                <a:latin typeface="Times New Roman" panose="02020603050405020304" pitchFamily="18" charset="0"/>
              </a:rPr>
              <a:pPr>
                <a:spcBef>
                  <a:spcPct val="0"/>
                </a:spcBef>
              </a:pPr>
              <a:t>16</a:t>
            </a:fld>
            <a:endParaRPr lang="en-US" altLang="en-US" sz="1400">
              <a:solidFill>
                <a:srgbClr val="FFFF99"/>
              </a:solidFill>
              <a:latin typeface="Times New Roman" panose="02020603050405020304" pitchFamily="18" charset="0"/>
            </a:endParaRPr>
          </a:p>
        </p:txBody>
      </p:sp>
      <p:sp>
        <p:nvSpPr>
          <p:cNvPr id="4" name="TextBox 3"/>
          <p:cNvSpPr txBox="1"/>
          <p:nvPr/>
        </p:nvSpPr>
        <p:spPr>
          <a:xfrm>
            <a:off x="1485900" y="988274"/>
            <a:ext cx="7124700" cy="4585871"/>
          </a:xfrm>
          <a:prstGeom prst="rect">
            <a:avLst/>
          </a:prstGeom>
          <a:noFill/>
        </p:spPr>
        <p:txBody>
          <a:bodyPr wrap="square">
            <a:spAutoFit/>
          </a:bodyPr>
          <a:lstStyle/>
          <a:p>
            <a:endParaRPr lang="en-US" dirty="0">
              <a:solidFill>
                <a:schemeClr val="bg1"/>
              </a:solidFill>
              <a:latin typeface="+mn-lt"/>
            </a:endParaRPr>
          </a:p>
          <a:p>
            <a:pPr marL="342900" indent="-342900">
              <a:buFont typeface="Arial" panose="020B0604020202020204" pitchFamily="34" charset="0"/>
              <a:buChar char="•"/>
            </a:pPr>
            <a:r>
              <a:rPr lang="en-US" dirty="0">
                <a:solidFill>
                  <a:schemeClr val="bg1"/>
                </a:solidFill>
                <a:latin typeface="+mn-lt"/>
              </a:rPr>
              <a:t>Vessels less than 39 feet, four inches (12 meters) are not specifically required to carry a sound-producing device, such as a whistle or horn, but must have some means of making an “efficient sound signal.” Fastening a whistle to each PFD is a great way to meet this requirement. </a:t>
            </a:r>
            <a:br>
              <a:rPr lang="en-US" dirty="0">
                <a:solidFill>
                  <a:schemeClr val="bg1"/>
                </a:solidFill>
                <a:latin typeface="+mn-lt"/>
              </a:rPr>
            </a:br>
            <a:endParaRPr lang="en-US" dirty="0">
              <a:solidFill>
                <a:schemeClr val="bg1"/>
              </a:solidFill>
              <a:latin typeface="+mn-lt"/>
            </a:endParaRPr>
          </a:p>
          <a:p>
            <a:pPr marL="342900" indent="-342900">
              <a:buFont typeface="Arial" panose="020B0604020202020204" pitchFamily="34" charset="0"/>
              <a:buChar char="•"/>
            </a:pPr>
            <a:r>
              <a:rPr lang="en-US" dirty="0">
                <a:solidFill>
                  <a:schemeClr val="bg1"/>
                </a:solidFill>
                <a:latin typeface="+mn-lt"/>
              </a:rPr>
              <a:t>Vessels over 39 feet, four inches (12 meters) are required to carry a whistle or horn. </a:t>
            </a:r>
          </a:p>
          <a:p>
            <a:pPr marL="457200" indent="-457200">
              <a:buFont typeface="Arial" panose="020B0604020202020204" pitchFamily="34" charset="0"/>
              <a:buChar char="•"/>
              <a:defRPr/>
            </a:pPr>
            <a:r>
              <a:rPr lang="en-US" sz="2800" dirty="0">
                <a:latin typeface="Arial" charset="0"/>
              </a:rPr>
              <a:t> </a:t>
            </a:r>
          </a:p>
        </p:txBody>
      </p:sp>
    </p:spTree>
    <p:extLst>
      <p:ext uri="{BB962C8B-B14F-4D97-AF65-F5344CB8AC3E}">
        <p14:creationId xmlns:p14="http://schemas.microsoft.com/office/powerpoint/2010/main" val="27447045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3"/>
          <p:cNvSpPr txBox="1">
            <a:spLocks noChangeArrowheads="1"/>
          </p:cNvSpPr>
          <p:nvPr/>
        </p:nvSpPr>
        <p:spPr bwMode="auto">
          <a:xfrm>
            <a:off x="1507331" y="1218386"/>
            <a:ext cx="6129338" cy="4862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eaLnBrk="1" hangingPunct="1">
              <a:spcBef>
                <a:spcPts val="600"/>
              </a:spcBef>
              <a:buFontTx/>
              <a:buChar char="•"/>
            </a:pPr>
            <a:r>
              <a:rPr lang="en-US" altLang="en-US" sz="2800" b="0" dirty="0">
                <a:solidFill>
                  <a:schemeClr val="bg1"/>
                </a:solidFill>
              </a:rPr>
              <a:t>MSD holds sewage</a:t>
            </a:r>
          </a:p>
          <a:p>
            <a:pPr eaLnBrk="1" hangingPunct="1">
              <a:spcBef>
                <a:spcPts val="600"/>
              </a:spcBef>
              <a:buFontTx/>
              <a:buChar char="•"/>
            </a:pPr>
            <a:r>
              <a:rPr lang="en-US" altLang="en-US" sz="2800" b="0" dirty="0">
                <a:solidFill>
                  <a:schemeClr val="bg1"/>
                </a:solidFill>
              </a:rPr>
              <a:t>Some MSDs can treat sewage</a:t>
            </a:r>
          </a:p>
          <a:p>
            <a:pPr eaLnBrk="1" hangingPunct="1">
              <a:spcBef>
                <a:spcPts val="600"/>
              </a:spcBef>
              <a:buFontTx/>
              <a:buChar char="•"/>
            </a:pPr>
            <a:r>
              <a:rPr lang="en-US" altLang="en-US" sz="2800" b="0" dirty="0">
                <a:solidFill>
                  <a:schemeClr val="bg1"/>
                </a:solidFill>
              </a:rPr>
              <a:t>Use pump out stations, </a:t>
            </a:r>
            <a:br>
              <a:rPr lang="en-US" altLang="en-US" sz="2800" b="0" dirty="0">
                <a:solidFill>
                  <a:schemeClr val="bg1"/>
                </a:solidFill>
              </a:rPr>
            </a:br>
            <a:r>
              <a:rPr lang="en-US" altLang="en-US" sz="2800" b="0" dirty="0">
                <a:solidFill>
                  <a:schemeClr val="bg1"/>
                </a:solidFill>
              </a:rPr>
              <a:t>if available</a:t>
            </a:r>
          </a:p>
          <a:p>
            <a:pPr eaLnBrk="1" hangingPunct="1">
              <a:spcBef>
                <a:spcPts val="600"/>
              </a:spcBef>
              <a:buFontTx/>
              <a:buChar char="•"/>
            </a:pPr>
            <a:r>
              <a:rPr lang="en-US" altLang="en-US" sz="2800" dirty="0">
                <a:solidFill>
                  <a:schemeClr val="bg1"/>
                </a:solidFill>
              </a:rPr>
              <a:t>Alaska waters within three miles of shore are no</a:t>
            </a:r>
            <a:r>
              <a:rPr lang="en-US" altLang="en-US" sz="2800" b="0" dirty="0">
                <a:solidFill>
                  <a:schemeClr val="bg1"/>
                </a:solidFill>
              </a:rPr>
              <a:t> </a:t>
            </a:r>
            <a:r>
              <a:rPr lang="en-US" altLang="en-US" sz="2800" dirty="0">
                <a:solidFill>
                  <a:schemeClr val="bg1"/>
                </a:solidFill>
              </a:rPr>
              <a:t>discharge zones</a:t>
            </a:r>
            <a:r>
              <a:rPr lang="en-US" altLang="en-US" sz="2800" b="0" dirty="0">
                <a:solidFill>
                  <a:schemeClr val="bg1"/>
                </a:solidFill>
              </a:rPr>
              <a:t>. </a:t>
            </a:r>
          </a:p>
          <a:p>
            <a:pPr eaLnBrk="1" hangingPunct="1">
              <a:spcBef>
                <a:spcPts val="600"/>
              </a:spcBef>
              <a:buFontTx/>
              <a:buChar char="•"/>
            </a:pPr>
            <a:endParaRPr lang="en-US" altLang="en-US" sz="2800" b="0" dirty="0">
              <a:solidFill>
                <a:schemeClr val="bg1"/>
              </a:solidFill>
            </a:endParaRPr>
          </a:p>
          <a:p>
            <a:pPr eaLnBrk="1" hangingPunct="1">
              <a:spcBef>
                <a:spcPts val="600"/>
              </a:spcBef>
              <a:buFontTx/>
              <a:buChar char="•"/>
            </a:pPr>
            <a:r>
              <a:rPr lang="en-US" altLang="en-US" sz="2800" b="0" dirty="0">
                <a:solidFill>
                  <a:schemeClr val="bg1"/>
                </a:solidFill>
              </a:rPr>
              <a:t>Type I and II marine Heads </a:t>
            </a:r>
            <a:r>
              <a:rPr lang="en-US" altLang="en-US" sz="2800" dirty="0">
                <a:solidFill>
                  <a:schemeClr val="bg1"/>
                </a:solidFill>
              </a:rPr>
              <a:t>must</a:t>
            </a:r>
            <a:r>
              <a:rPr lang="en-US" altLang="en-US" sz="2800" b="0" dirty="0">
                <a:solidFill>
                  <a:schemeClr val="bg1"/>
                </a:solidFill>
              </a:rPr>
              <a:t> </a:t>
            </a:r>
            <a:r>
              <a:rPr lang="en-US" altLang="en-US" sz="2800" dirty="0">
                <a:solidFill>
                  <a:schemeClr val="bg1"/>
                </a:solidFill>
              </a:rPr>
              <a:t>be sealed </a:t>
            </a:r>
            <a:r>
              <a:rPr lang="en-US" altLang="en-US" sz="2800" b="0" dirty="0">
                <a:solidFill>
                  <a:schemeClr val="bg1"/>
                </a:solidFill>
              </a:rPr>
              <a:t>to prevent discharge</a:t>
            </a:r>
          </a:p>
          <a:p>
            <a:pPr algn="just" eaLnBrk="1" hangingPunct="1">
              <a:spcBef>
                <a:spcPts val="600"/>
              </a:spcBef>
              <a:buFontTx/>
              <a:buChar char="•"/>
            </a:pPr>
            <a:endParaRPr lang="en-US" altLang="en-US" sz="2800" b="0" dirty="0">
              <a:solidFill>
                <a:srgbClr val="FFFF00"/>
              </a:solidFill>
            </a:endParaRPr>
          </a:p>
        </p:txBody>
      </p:sp>
      <p:sp>
        <p:nvSpPr>
          <p:cNvPr id="59397" name="GT"/>
          <p:cNvSpPr>
            <a:spLocks noChangeArrowheads="1"/>
          </p:cNvSpPr>
          <p:nvPr/>
        </p:nvSpPr>
        <p:spPr bwMode="auto">
          <a:xfrm>
            <a:off x="8509000" y="6415088"/>
            <a:ext cx="457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lgn="ctr" eaLnBrk="1" hangingPunct="1">
              <a:spcBef>
                <a:spcPct val="0"/>
              </a:spcBef>
            </a:pPr>
            <a:r>
              <a:rPr lang="en-US" altLang="en-US" sz="1800">
                <a:solidFill>
                  <a:srgbClr val="FFFF99"/>
                </a:solidFill>
                <a:latin typeface="Arial" panose="020B0604020202020204" pitchFamily="34" charset="0"/>
              </a:rPr>
              <a:t>&gt;&gt;</a:t>
            </a:r>
          </a:p>
        </p:txBody>
      </p:sp>
      <p:sp>
        <p:nvSpPr>
          <p:cNvPr id="19460" name="Rectangle 9"/>
          <p:cNvSpPr>
            <a:spLocks noChangeArrowheads="1"/>
          </p:cNvSpPr>
          <p:nvPr/>
        </p:nvSpPr>
        <p:spPr bwMode="auto">
          <a:xfrm>
            <a:off x="8220075" y="6462713"/>
            <a:ext cx="3619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lgn="ctr" eaLnBrk="1" hangingPunct="1">
              <a:spcBef>
                <a:spcPct val="0"/>
              </a:spcBef>
            </a:pPr>
            <a:fld id="{B0CD9D1E-F8F8-4B0A-88D9-A62B329A5EE3}" type="slidenum">
              <a:rPr lang="en-US" altLang="en-US" sz="1400">
                <a:solidFill>
                  <a:srgbClr val="FFFF99"/>
                </a:solidFill>
                <a:latin typeface="Times New Roman" panose="02020603050405020304" pitchFamily="18" charset="0"/>
              </a:rPr>
              <a:pPr algn="ctr" eaLnBrk="1" hangingPunct="1">
                <a:spcBef>
                  <a:spcPct val="0"/>
                </a:spcBef>
              </a:pPr>
              <a:t>17</a:t>
            </a:fld>
            <a:endParaRPr lang="en-US" altLang="en-US" sz="1400">
              <a:solidFill>
                <a:srgbClr val="FFFF00"/>
              </a:solidFill>
              <a:latin typeface="Arial" panose="020B0604020202020204" pitchFamily="34" charset="0"/>
            </a:endParaRPr>
          </a:p>
        </p:txBody>
      </p:sp>
      <p:sp>
        <p:nvSpPr>
          <p:cNvPr id="6" name="Rectangle 2"/>
          <p:cNvSpPr txBox="1">
            <a:spLocks noChangeArrowheads="1"/>
          </p:cNvSpPr>
          <p:nvPr/>
        </p:nvSpPr>
        <p:spPr>
          <a:xfrm>
            <a:off x="523875" y="76200"/>
            <a:ext cx="8504238" cy="914400"/>
          </a:xfrm>
          <a:prstGeom prst="rect">
            <a:avLst/>
          </a:prstGeom>
        </p:spPr>
        <p:txBody>
          <a:bodyPr/>
          <a:lstStyle>
            <a:lvl1pPr algn="ctr" rtl="0" eaLnBrk="0" fontAlgn="base" hangingPunct="0">
              <a:lnSpc>
                <a:spcPct val="80000"/>
              </a:lnSpc>
              <a:spcBef>
                <a:spcPct val="0"/>
              </a:spcBef>
              <a:spcAft>
                <a:spcPct val="0"/>
              </a:spcAft>
              <a:defRPr sz="4400">
                <a:solidFill>
                  <a:schemeClr val="tx2"/>
                </a:solidFill>
                <a:latin typeface="+mj-lt"/>
                <a:ea typeface="+mj-ea"/>
                <a:cs typeface="+mj-cs"/>
              </a:defRPr>
            </a:lvl1pPr>
            <a:lvl2pPr algn="ctr" rtl="0" eaLnBrk="0" fontAlgn="base" hangingPunct="0">
              <a:lnSpc>
                <a:spcPct val="80000"/>
              </a:lnSpc>
              <a:spcBef>
                <a:spcPct val="0"/>
              </a:spcBef>
              <a:spcAft>
                <a:spcPct val="0"/>
              </a:spcAft>
              <a:defRPr sz="4400">
                <a:solidFill>
                  <a:schemeClr val="tx2"/>
                </a:solidFill>
                <a:latin typeface="Tahoma" pitchFamily="34" charset="0"/>
              </a:defRPr>
            </a:lvl2pPr>
            <a:lvl3pPr algn="ctr" rtl="0" eaLnBrk="0" fontAlgn="base" hangingPunct="0">
              <a:lnSpc>
                <a:spcPct val="80000"/>
              </a:lnSpc>
              <a:spcBef>
                <a:spcPct val="0"/>
              </a:spcBef>
              <a:spcAft>
                <a:spcPct val="0"/>
              </a:spcAft>
              <a:defRPr sz="4400">
                <a:solidFill>
                  <a:schemeClr val="tx2"/>
                </a:solidFill>
                <a:latin typeface="Tahoma" pitchFamily="34" charset="0"/>
              </a:defRPr>
            </a:lvl3pPr>
            <a:lvl4pPr algn="ctr" rtl="0" eaLnBrk="0" fontAlgn="base" hangingPunct="0">
              <a:lnSpc>
                <a:spcPct val="80000"/>
              </a:lnSpc>
              <a:spcBef>
                <a:spcPct val="0"/>
              </a:spcBef>
              <a:spcAft>
                <a:spcPct val="0"/>
              </a:spcAft>
              <a:defRPr sz="4400">
                <a:solidFill>
                  <a:schemeClr val="tx2"/>
                </a:solidFill>
                <a:latin typeface="Tahoma" pitchFamily="34" charset="0"/>
              </a:defRPr>
            </a:lvl4pPr>
            <a:lvl5pPr algn="ctr" rtl="0" eaLnBrk="0" fontAlgn="base" hangingPunct="0">
              <a:lnSpc>
                <a:spcPct val="80000"/>
              </a:lnSpc>
              <a:spcBef>
                <a:spcPct val="0"/>
              </a:spcBef>
              <a:spcAft>
                <a:spcPct val="0"/>
              </a:spcAft>
              <a:defRPr sz="4400">
                <a:solidFill>
                  <a:schemeClr val="tx2"/>
                </a:solidFill>
                <a:latin typeface="Tahoma" pitchFamily="34" charset="0"/>
              </a:defRPr>
            </a:lvl5pPr>
            <a:lvl6pPr marL="457200" algn="ctr" rtl="0" eaLnBrk="1" fontAlgn="base" hangingPunct="1">
              <a:lnSpc>
                <a:spcPct val="80000"/>
              </a:lnSpc>
              <a:spcBef>
                <a:spcPct val="0"/>
              </a:spcBef>
              <a:spcAft>
                <a:spcPct val="0"/>
              </a:spcAft>
              <a:defRPr sz="4400">
                <a:solidFill>
                  <a:schemeClr val="tx2"/>
                </a:solidFill>
                <a:latin typeface="Tahoma" pitchFamily="34" charset="0"/>
              </a:defRPr>
            </a:lvl6pPr>
            <a:lvl7pPr marL="914400" algn="ctr" rtl="0" eaLnBrk="1" fontAlgn="base" hangingPunct="1">
              <a:lnSpc>
                <a:spcPct val="80000"/>
              </a:lnSpc>
              <a:spcBef>
                <a:spcPct val="0"/>
              </a:spcBef>
              <a:spcAft>
                <a:spcPct val="0"/>
              </a:spcAft>
              <a:defRPr sz="4400">
                <a:solidFill>
                  <a:schemeClr val="tx2"/>
                </a:solidFill>
                <a:latin typeface="Tahoma" pitchFamily="34" charset="0"/>
              </a:defRPr>
            </a:lvl7pPr>
            <a:lvl8pPr marL="1371600" algn="ctr" rtl="0" eaLnBrk="1" fontAlgn="base" hangingPunct="1">
              <a:lnSpc>
                <a:spcPct val="80000"/>
              </a:lnSpc>
              <a:spcBef>
                <a:spcPct val="0"/>
              </a:spcBef>
              <a:spcAft>
                <a:spcPct val="0"/>
              </a:spcAft>
              <a:defRPr sz="4400">
                <a:solidFill>
                  <a:schemeClr val="tx2"/>
                </a:solidFill>
                <a:latin typeface="Tahoma" pitchFamily="34" charset="0"/>
              </a:defRPr>
            </a:lvl8pPr>
            <a:lvl9pPr marL="1828800" algn="ctr" rtl="0" eaLnBrk="1" fontAlgn="base" hangingPunct="1">
              <a:lnSpc>
                <a:spcPct val="80000"/>
              </a:lnSpc>
              <a:spcBef>
                <a:spcPct val="0"/>
              </a:spcBef>
              <a:spcAft>
                <a:spcPct val="0"/>
              </a:spcAft>
              <a:defRPr sz="4400">
                <a:solidFill>
                  <a:schemeClr val="tx2"/>
                </a:solidFill>
                <a:latin typeface="Tahoma" pitchFamily="34" charset="0"/>
              </a:defRPr>
            </a:lvl9pPr>
          </a:lstStyle>
          <a:p>
            <a:pPr eaLnBrk="1" hangingPunct="1">
              <a:defRPr/>
            </a:pPr>
            <a:r>
              <a:rPr lang="en-US" sz="4000" dirty="0">
                <a:solidFill>
                  <a:schemeClr val="bg1"/>
                </a:solidFill>
              </a:rPr>
              <a:t>Marine Sanitation </a:t>
            </a:r>
          </a:p>
          <a:p>
            <a:pPr eaLnBrk="1" hangingPunct="1">
              <a:defRPr/>
            </a:pPr>
            <a:r>
              <a:rPr lang="en-US" sz="4000" dirty="0">
                <a:solidFill>
                  <a:schemeClr val="bg1"/>
                </a:solidFill>
              </a:rPr>
              <a:t>Devices (MSD)</a:t>
            </a:r>
            <a:endParaRPr lang="en-US" altLang="en-US" sz="4000" kern="0" dirty="0">
              <a:solidFill>
                <a:schemeClr val="bg1"/>
              </a:solidFill>
            </a:endParaRPr>
          </a:p>
        </p:txBody>
      </p:sp>
      <p:pic>
        <p:nvPicPr>
          <p:cNvPr id="19462" name="Picture 6" descr="pumpout-station-log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60047" y="1497725"/>
            <a:ext cx="1532759" cy="1516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0350690B-5A03-CD40-95EE-B129E0CD17FC}" type="slidenum">
              <a:rPr lang="en-US" altLang="x-none" smtClean="0"/>
              <a:pPr/>
              <a:t>17</a:t>
            </a:fld>
            <a:endParaRPr lang="en-US" altLang="x-none"/>
          </a:p>
        </p:txBody>
      </p:sp>
    </p:spTree>
    <p:extLst>
      <p:ext uri="{BB962C8B-B14F-4D97-AF65-F5344CB8AC3E}">
        <p14:creationId xmlns:p14="http://schemas.microsoft.com/office/powerpoint/2010/main" val="34617556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9397"/>
                                        </p:tgtEl>
                                        <p:attrNameLst>
                                          <p:attrName>style.visibility</p:attrName>
                                        </p:attrNameLst>
                                      </p:cBhvr>
                                      <p:to>
                                        <p:strVal val="visible"/>
                                      </p:to>
                                    </p:set>
                                    <p:anim calcmode="lin" valueType="num">
                                      <p:cBhvr additive="base">
                                        <p:cTn id="7" dur="500" fill="hold"/>
                                        <p:tgtEl>
                                          <p:spTgt spid="59397"/>
                                        </p:tgtEl>
                                        <p:attrNameLst>
                                          <p:attrName>ppt_x</p:attrName>
                                        </p:attrNameLst>
                                      </p:cBhvr>
                                      <p:tavLst>
                                        <p:tav tm="0">
                                          <p:val>
                                            <p:strVal val="1+#ppt_w/2"/>
                                          </p:val>
                                        </p:tav>
                                        <p:tav tm="100000">
                                          <p:val>
                                            <p:strVal val="#ppt_x"/>
                                          </p:val>
                                        </p:tav>
                                      </p:tavLst>
                                    </p:anim>
                                    <p:anim calcmode="lin" valueType="num">
                                      <p:cBhvr additive="base">
                                        <p:cTn id="8" dur="500" fill="hold"/>
                                        <p:tgtEl>
                                          <p:spTgt spid="5939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7" grpId="0" autoUpdateAnimBg="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1"/>
          <p:cNvSpPr>
            <a:spLocks noGrp="1"/>
          </p:cNvSpPr>
          <p:nvPr>
            <p:ph type="sldNum" sz="quarter" idx="12"/>
          </p:nvPr>
        </p:nvSpPr>
        <p:spPr>
          <a:xfrm>
            <a:off x="6564313" y="6248400"/>
            <a:ext cx="19050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fld id="{0BC8A1A7-7E75-4275-A9F6-DFD3523B8AA3}" type="slidenum">
              <a:rPr lang="en-US" altLang="en-US" sz="1400">
                <a:solidFill>
                  <a:srgbClr val="FFFF99"/>
                </a:solidFill>
                <a:latin typeface="Times New Roman" panose="02020603050405020304" pitchFamily="18" charset="0"/>
              </a:rPr>
              <a:pPr>
                <a:spcBef>
                  <a:spcPct val="0"/>
                </a:spcBef>
              </a:pPr>
              <a:t>18</a:t>
            </a:fld>
            <a:endParaRPr lang="en-US" altLang="en-US" sz="1400">
              <a:solidFill>
                <a:srgbClr val="FFFF99"/>
              </a:solidFill>
              <a:latin typeface="Times New Roman" panose="02020603050405020304" pitchFamily="18" charset="0"/>
            </a:endParaRPr>
          </a:p>
        </p:txBody>
      </p:sp>
      <p:pic>
        <p:nvPicPr>
          <p:cNvPr id="2048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084535"/>
            <a:ext cx="7253333" cy="4706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Box 4"/>
          <p:cNvSpPr txBox="1">
            <a:spLocks noChangeArrowheads="1"/>
          </p:cNvSpPr>
          <p:nvPr/>
        </p:nvSpPr>
        <p:spPr bwMode="auto">
          <a:xfrm>
            <a:off x="1524000" y="304800"/>
            <a:ext cx="69453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lgn="ctr" eaLnBrk="1" hangingPunct="1">
              <a:spcBef>
                <a:spcPct val="0"/>
              </a:spcBef>
            </a:pPr>
            <a:r>
              <a:rPr lang="en-US" altLang="en-US" dirty="0">
                <a:solidFill>
                  <a:schemeClr val="bg1"/>
                </a:solidFill>
                <a:latin typeface="Arial" panose="020B0604020202020204" pitchFamily="34" charset="0"/>
              </a:rPr>
              <a:t>International Marine Pollution Law</a:t>
            </a:r>
          </a:p>
        </p:txBody>
      </p:sp>
    </p:spTree>
    <p:extLst>
      <p:ext uri="{BB962C8B-B14F-4D97-AF65-F5344CB8AC3E}">
        <p14:creationId xmlns:p14="http://schemas.microsoft.com/office/powerpoint/2010/main" val="40243324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9" descr="C:\DOCUME~1\default\LOCALS~1\Temp\npo00000d.t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3519258"/>
            <a:ext cx="5957094" cy="2729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Rectangle 18"/>
          <p:cNvSpPr>
            <a:spLocks noGrp="1" noChangeArrowheads="1"/>
          </p:cNvSpPr>
          <p:nvPr>
            <p:ph type="body" idx="1"/>
          </p:nvPr>
        </p:nvSpPr>
        <p:spPr>
          <a:xfrm>
            <a:off x="1181100" y="1247971"/>
            <a:ext cx="7685316" cy="2514600"/>
          </a:xfrm>
        </p:spPr>
        <p:txBody>
          <a:bodyPr/>
          <a:lstStyle/>
          <a:p>
            <a:pPr>
              <a:spcBef>
                <a:spcPct val="0"/>
              </a:spcBef>
            </a:pPr>
            <a:r>
              <a:rPr lang="en-US" altLang="en-US" sz="3600" dirty="0">
                <a:ea typeface="ＭＳ Ｐゴシック" panose="020B0600070205080204" pitchFamily="34" charset="-128"/>
              </a:rPr>
              <a:t>Boaters remain 100 feet away</a:t>
            </a:r>
          </a:p>
          <a:p>
            <a:pPr>
              <a:spcBef>
                <a:spcPct val="0"/>
              </a:spcBef>
            </a:pPr>
            <a:r>
              <a:rPr lang="en-US" altLang="en-US" sz="3600" dirty="0">
                <a:ea typeface="ＭＳ Ｐゴシック" panose="020B0600070205080204" pitchFamily="34" charset="-128"/>
              </a:rPr>
              <a:t>Divers within 100 feet of diver flag</a:t>
            </a:r>
          </a:p>
          <a:p>
            <a:pPr>
              <a:spcBef>
                <a:spcPct val="0"/>
              </a:spcBef>
            </a:pPr>
            <a:r>
              <a:rPr lang="en-US" altLang="en-US" sz="3600" dirty="0">
                <a:ea typeface="ＭＳ Ｐゴシック" panose="020B0600070205080204" pitchFamily="34" charset="-128"/>
              </a:rPr>
              <a:t>Divers shall not obstruct boat traffic </a:t>
            </a:r>
          </a:p>
          <a:p>
            <a:pPr>
              <a:spcBef>
                <a:spcPct val="0"/>
              </a:spcBef>
            </a:pPr>
            <a:r>
              <a:rPr lang="en-US" altLang="en-US" sz="3600" dirty="0">
                <a:ea typeface="ＭＳ Ｐゴシック" panose="020B0600070205080204" pitchFamily="34" charset="-128"/>
              </a:rPr>
              <a:t>Top of 3 feet or more above water</a:t>
            </a:r>
            <a:endParaRPr lang="en-US" altLang="en-US" dirty="0">
              <a:ea typeface="ＭＳ Ｐゴシック" panose="020B0600070205080204" pitchFamily="34" charset="-128"/>
            </a:endParaRPr>
          </a:p>
        </p:txBody>
      </p:sp>
      <p:sp>
        <p:nvSpPr>
          <p:cNvPr id="21508" name="Rectangle 17"/>
          <p:cNvSpPr>
            <a:spLocks noGrp="1" noChangeArrowheads="1"/>
          </p:cNvSpPr>
          <p:nvPr>
            <p:ph type="title"/>
          </p:nvPr>
        </p:nvSpPr>
        <p:spPr>
          <a:xfrm>
            <a:off x="1066800" y="148225"/>
            <a:ext cx="7772400" cy="1143000"/>
          </a:xfrm>
        </p:spPr>
        <p:txBody>
          <a:bodyPr/>
          <a:lstStyle/>
          <a:p>
            <a:pPr eaLnBrk="1" hangingPunct="1"/>
            <a:r>
              <a:rPr lang="en-US" altLang="en-US" sz="4000" b="1" dirty="0">
                <a:ea typeface="ＭＳ Ｐゴシック" panose="020B0600070205080204" pitchFamily="34" charset="-128"/>
              </a:rPr>
              <a:t>Diving/Snorkeling Flags</a:t>
            </a:r>
          </a:p>
        </p:txBody>
      </p:sp>
      <p:sp>
        <p:nvSpPr>
          <p:cNvPr id="21509" name="Slide Number Placeholder 5"/>
          <p:cNvSpPr>
            <a:spLocks noGrp="1"/>
          </p:cNvSpPr>
          <p:nvPr>
            <p:ph type="sldNum" sz="quarter" idx="10"/>
          </p:nvPr>
        </p:nvSpPr>
        <p:spPr>
          <a:xfrm>
            <a:off x="7162800" y="6400800"/>
            <a:ext cx="19050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r>
              <a:rPr lang="en-US" altLang="en-US" sz="1400">
                <a:solidFill>
                  <a:srgbClr val="FFFFFF"/>
                </a:solidFill>
                <a:latin typeface="Times New Roman" panose="02020603050405020304" pitchFamily="18" charset="0"/>
                <a:ea typeface="ＭＳ Ｐゴシック" panose="020B0600070205080204" pitchFamily="34" charset="-128"/>
              </a:rPr>
              <a:t> </a:t>
            </a:r>
            <a:fld id="{58DC266B-E508-44F2-B345-9E62E7F62DEE}" type="slidenum">
              <a:rPr lang="en-US" altLang="en-US" sz="1400">
                <a:solidFill>
                  <a:srgbClr val="FFFFFF"/>
                </a:solidFill>
                <a:latin typeface="Times New Roman" panose="02020603050405020304" pitchFamily="18" charset="0"/>
                <a:ea typeface="ＭＳ Ｐゴシック" panose="020B0600070205080204" pitchFamily="34" charset="-128"/>
              </a:rPr>
              <a:pPr>
                <a:spcBef>
                  <a:spcPct val="0"/>
                </a:spcBef>
              </a:pPr>
              <a:t>19</a:t>
            </a:fld>
            <a:endParaRPr lang="en-US" altLang="en-US" sz="1400">
              <a:solidFill>
                <a:srgbClr val="FFFFFF"/>
              </a:solidFill>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168561999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2095500" y="202735"/>
            <a:ext cx="5410200" cy="802479"/>
          </a:xfrm>
        </p:spPr>
        <p:txBody>
          <a:bodyPr/>
          <a:lstStyle/>
          <a:p>
            <a:r>
              <a:rPr lang="en-US" altLang="en-US" sz="4000" b="1" dirty="0"/>
              <a:t>Boater Education</a:t>
            </a:r>
          </a:p>
        </p:txBody>
      </p:sp>
      <p:sp>
        <p:nvSpPr>
          <p:cNvPr id="9219"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fld id="{8D7A2AAD-BC1E-451C-9F0C-692CA9E1C726}" type="slidenum">
              <a:rPr lang="en-US" altLang="en-US" sz="1400">
                <a:solidFill>
                  <a:srgbClr val="FFFF99"/>
                </a:solidFill>
                <a:latin typeface="Times New Roman" panose="02020603050405020304" pitchFamily="18" charset="0"/>
              </a:rPr>
              <a:pPr>
                <a:spcBef>
                  <a:spcPct val="0"/>
                </a:spcBef>
              </a:pPr>
              <a:t>2</a:t>
            </a:fld>
            <a:endParaRPr lang="en-US" altLang="en-US" sz="1400">
              <a:solidFill>
                <a:srgbClr val="FFFF99"/>
              </a:solidFill>
              <a:latin typeface="Times New Roman" panose="02020603050405020304" pitchFamily="18" charset="0"/>
            </a:endParaRPr>
          </a:p>
        </p:txBody>
      </p:sp>
      <p:sp>
        <p:nvSpPr>
          <p:cNvPr id="8197" name="Rectangle 3"/>
          <p:cNvSpPr>
            <a:spLocks noChangeArrowheads="1"/>
          </p:cNvSpPr>
          <p:nvPr/>
        </p:nvSpPr>
        <p:spPr bwMode="auto">
          <a:xfrm>
            <a:off x="1524000" y="1020980"/>
            <a:ext cx="7467600"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defRPr sz="3200">
                <a:solidFill>
                  <a:schemeClr val="tx2"/>
                </a:solidFill>
                <a:latin typeface="Tahoma" pitchFamily="34" charset="0"/>
              </a:defRPr>
            </a:lvl1pPr>
            <a:lvl2pPr marL="742950" indent="-285750">
              <a:spcBef>
                <a:spcPct val="20000"/>
              </a:spcBef>
              <a:buChar char="•"/>
              <a:defRPr sz="2800">
                <a:solidFill>
                  <a:schemeClr val="tx2"/>
                </a:solidFill>
                <a:latin typeface="Tahoma" pitchFamily="34" charset="0"/>
              </a:defRPr>
            </a:lvl2pPr>
            <a:lvl3pPr marL="1143000" indent="-228600">
              <a:spcBef>
                <a:spcPct val="20000"/>
              </a:spcBef>
              <a:buChar char="•"/>
              <a:defRPr sz="2400">
                <a:solidFill>
                  <a:schemeClr val="tx2"/>
                </a:solidFill>
                <a:latin typeface="Tahoma" pitchFamily="34" charset="0"/>
              </a:defRPr>
            </a:lvl3pPr>
            <a:lvl4pPr marL="1600200" indent="-228600">
              <a:spcBef>
                <a:spcPct val="20000"/>
              </a:spcBef>
              <a:buChar char="•"/>
              <a:defRPr sz="2000">
                <a:solidFill>
                  <a:schemeClr val="tx2"/>
                </a:solidFill>
                <a:latin typeface="Tahoma" pitchFamily="34" charset="0"/>
              </a:defRPr>
            </a:lvl4pPr>
            <a:lvl5pPr marL="2057400" indent="-228600">
              <a:spcBef>
                <a:spcPct val="20000"/>
              </a:spcBef>
              <a:buChar char="•"/>
              <a:defRPr>
                <a:solidFill>
                  <a:schemeClr val="tx2"/>
                </a:solidFill>
                <a:latin typeface="Tahoma" pitchFamily="34" charset="0"/>
              </a:defRPr>
            </a:lvl5pPr>
            <a:lvl6pPr marL="2514600" indent="-228600" eaLnBrk="0" fontAlgn="base" hangingPunct="0">
              <a:spcBef>
                <a:spcPct val="20000"/>
              </a:spcBef>
              <a:spcAft>
                <a:spcPct val="0"/>
              </a:spcAft>
              <a:buChar char="•"/>
              <a:defRPr>
                <a:solidFill>
                  <a:schemeClr val="tx2"/>
                </a:solidFill>
                <a:latin typeface="Tahoma" pitchFamily="34" charset="0"/>
              </a:defRPr>
            </a:lvl6pPr>
            <a:lvl7pPr marL="2971800" indent="-228600" eaLnBrk="0" fontAlgn="base" hangingPunct="0">
              <a:spcBef>
                <a:spcPct val="20000"/>
              </a:spcBef>
              <a:spcAft>
                <a:spcPct val="0"/>
              </a:spcAft>
              <a:buChar char="•"/>
              <a:defRPr>
                <a:solidFill>
                  <a:schemeClr val="tx2"/>
                </a:solidFill>
                <a:latin typeface="Tahoma" pitchFamily="34" charset="0"/>
              </a:defRPr>
            </a:lvl7pPr>
            <a:lvl8pPr marL="3429000" indent="-228600" eaLnBrk="0" fontAlgn="base" hangingPunct="0">
              <a:spcBef>
                <a:spcPct val="20000"/>
              </a:spcBef>
              <a:spcAft>
                <a:spcPct val="0"/>
              </a:spcAft>
              <a:buChar char="•"/>
              <a:defRPr>
                <a:solidFill>
                  <a:schemeClr val="tx2"/>
                </a:solidFill>
                <a:latin typeface="Tahoma" pitchFamily="34" charset="0"/>
              </a:defRPr>
            </a:lvl8pPr>
            <a:lvl9pPr marL="3886200" indent="-228600" eaLnBrk="0" fontAlgn="base" hangingPunct="0">
              <a:spcBef>
                <a:spcPct val="20000"/>
              </a:spcBef>
              <a:spcAft>
                <a:spcPct val="0"/>
              </a:spcAft>
              <a:buChar char="•"/>
              <a:defRPr>
                <a:solidFill>
                  <a:schemeClr val="tx2"/>
                </a:solidFill>
                <a:latin typeface="Tahoma" pitchFamily="34" charset="0"/>
              </a:defRPr>
            </a:lvl9pPr>
          </a:lstStyle>
          <a:p>
            <a:r>
              <a:rPr lang="en-US" dirty="0">
                <a:solidFill>
                  <a:schemeClr val="bg1"/>
                </a:solidFill>
              </a:rPr>
              <a:t>The </a:t>
            </a:r>
            <a:r>
              <a:rPr lang="en-US" i="1" dirty="0">
                <a:solidFill>
                  <a:schemeClr val="bg1"/>
                </a:solidFill>
              </a:rPr>
              <a:t>Boat America </a:t>
            </a:r>
            <a:r>
              <a:rPr lang="en-US" dirty="0">
                <a:solidFill>
                  <a:schemeClr val="bg1"/>
                </a:solidFill>
              </a:rPr>
              <a:t>course is a national course providing the Federal regulations </a:t>
            </a:r>
            <a:r>
              <a:rPr lang="en-US">
                <a:solidFill>
                  <a:schemeClr val="bg1"/>
                </a:solidFill>
              </a:rPr>
              <a:t>and safety practices </a:t>
            </a:r>
            <a:r>
              <a:rPr lang="en-US" dirty="0">
                <a:solidFill>
                  <a:schemeClr val="bg1"/>
                </a:solidFill>
              </a:rPr>
              <a:t>to ensure a safe boating experience for you and your families. The state of Alaska has some state-specific rules that are different. This presentation will review many of these Alaska state variances. </a:t>
            </a:r>
            <a:br>
              <a:rPr lang="en-US" dirty="0">
                <a:solidFill>
                  <a:schemeClr val="bg1"/>
                </a:solidFill>
              </a:rPr>
            </a:br>
            <a:endParaRPr lang="en-US" dirty="0">
              <a:solidFill>
                <a:schemeClr val="bg1"/>
              </a:solidFill>
            </a:endParaRPr>
          </a:p>
          <a:p>
            <a:pPr>
              <a:spcBef>
                <a:spcPct val="0"/>
              </a:spcBef>
              <a:defRPr/>
            </a:pPr>
            <a:endParaRPr lang="en-US" altLang="en-US" sz="2400" dirty="0">
              <a:latin typeface="Arial" charset="0"/>
            </a:endParaRPr>
          </a:p>
        </p:txBody>
      </p:sp>
    </p:spTree>
    <p:extLst>
      <p:ext uri="{BB962C8B-B14F-4D97-AF65-F5344CB8AC3E}">
        <p14:creationId xmlns:p14="http://schemas.microsoft.com/office/powerpoint/2010/main" val="2370504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Rectangle 1028"/>
          <p:cNvSpPr>
            <a:spLocks noGrp="1" noChangeArrowheads="1"/>
          </p:cNvSpPr>
          <p:nvPr>
            <p:ph type="title"/>
          </p:nvPr>
        </p:nvSpPr>
        <p:spPr/>
        <p:txBody>
          <a:bodyPr/>
          <a:lstStyle/>
          <a:p>
            <a:pPr eaLnBrk="1" hangingPunct="1"/>
            <a:r>
              <a:rPr lang="en-US" altLang="en-US" b="1" dirty="0"/>
              <a:t>Oil/Fuel Spills</a:t>
            </a:r>
            <a:endParaRPr lang="en-US" altLang="en-US" dirty="0"/>
          </a:p>
        </p:txBody>
      </p:sp>
      <p:sp>
        <p:nvSpPr>
          <p:cNvPr id="22533"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r>
              <a:rPr lang="en-US" altLang="en-US" sz="1400">
                <a:solidFill>
                  <a:srgbClr val="FFFF99"/>
                </a:solidFill>
                <a:latin typeface="Times New Roman" panose="02020603050405020304" pitchFamily="18" charset="0"/>
              </a:rPr>
              <a:t> </a:t>
            </a:r>
            <a:fld id="{E8743A86-D234-4572-AE02-EB156343CBFD}" type="slidenum">
              <a:rPr lang="en-US" altLang="en-US" sz="1400">
                <a:solidFill>
                  <a:srgbClr val="FFFF99"/>
                </a:solidFill>
                <a:latin typeface="Times New Roman" panose="02020603050405020304" pitchFamily="18" charset="0"/>
              </a:rPr>
              <a:pPr>
                <a:spcBef>
                  <a:spcPct val="0"/>
                </a:spcBef>
              </a:pPr>
              <a:t>20</a:t>
            </a:fld>
            <a:r>
              <a:rPr lang="en-US" altLang="en-US" sz="1400">
                <a:solidFill>
                  <a:srgbClr val="FFFF99"/>
                </a:solidFill>
                <a:latin typeface="Times New Roman" panose="02020603050405020304" pitchFamily="18" charset="0"/>
              </a:rPr>
              <a:t> </a:t>
            </a:r>
          </a:p>
        </p:txBody>
      </p:sp>
      <p:sp>
        <p:nvSpPr>
          <p:cNvPr id="22531" name="TextBox 5"/>
          <p:cNvSpPr txBox="1">
            <a:spLocks noChangeArrowheads="1"/>
          </p:cNvSpPr>
          <p:nvPr/>
        </p:nvSpPr>
        <p:spPr bwMode="auto">
          <a:xfrm>
            <a:off x="1828800" y="1295400"/>
            <a:ext cx="682289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eaLnBrk="1" hangingPunct="1">
              <a:spcBef>
                <a:spcPct val="0"/>
              </a:spcBef>
            </a:pPr>
            <a:endParaRPr lang="en-US" altLang="en-US" sz="2400" dirty="0">
              <a:solidFill>
                <a:schemeClr val="bg1"/>
              </a:solidFill>
              <a:latin typeface="Arial" panose="020B0604020202020204" pitchFamily="34" charset="0"/>
            </a:endParaRPr>
          </a:p>
          <a:p>
            <a:pPr eaLnBrk="1" hangingPunct="1">
              <a:spcBef>
                <a:spcPct val="0"/>
              </a:spcBef>
            </a:pPr>
            <a:r>
              <a:rPr lang="en-US" altLang="en-US" sz="2400" dirty="0">
                <a:solidFill>
                  <a:schemeClr val="bg1"/>
                </a:solidFill>
                <a:latin typeface="Arial" panose="020B0604020202020204" pitchFamily="34" charset="0"/>
              </a:rPr>
              <a:t>Spills reported immediately to:</a:t>
            </a:r>
          </a:p>
          <a:p>
            <a:pPr eaLnBrk="1" hangingPunct="1">
              <a:spcBef>
                <a:spcPct val="0"/>
              </a:spcBef>
            </a:pPr>
            <a:r>
              <a:rPr lang="en-US" altLang="en-US" sz="2400" dirty="0">
                <a:solidFill>
                  <a:schemeClr val="bg1"/>
                </a:solidFill>
                <a:latin typeface="Arial" panose="020B0604020202020204" pitchFamily="34" charset="0"/>
              </a:rPr>
              <a:t>   US Coast Guard at 1-800-424-8802 </a:t>
            </a:r>
          </a:p>
          <a:p>
            <a:pPr eaLnBrk="1" hangingPunct="1">
              <a:spcBef>
                <a:spcPct val="0"/>
              </a:spcBef>
            </a:pPr>
            <a:r>
              <a:rPr lang="en-US" altLang="en-US" sz="2400" dirty="0">
                <a:solidFill>
                  <a:schemeClr val="bg1"/>
                </a:solidFill>
                <a:latin typeface="Arial" panose="020B0604020202020204" pitchFamily="34" charset="0"/>
              </a:rPr>
              <a:t> </a:t>
            </a:r>
          </a:p>
          <a:p>
            <a:pPr eaLnBrk="1" hangingPunct="1">
              <a:spcBef>
                <a:spcPct val="0"/>
              </a:spcBef>
            </a:pPr>
            <a:r>
              <a:rPr lang="en-US" altLang="en-US" sz="2400" dirty="0">
                <a:solidFill>
                  <a:schemeClr val="bg1"/>
                </a:solidFill>
                <a:latin typeface="Arial" panose="020B0604020202020204" pitchFamily="34" charset="0"/>
              </a:rPr>
              <a:t>Placard displayed for vessels 26 feet and longer</a:t>
            </a:r>
            <a:r>
              <a:rPr lang="en-US" altLang="en-US" sz="2400" dirty="0">
                <a:latin typeface="Arial" panose="020B0604020202020204" pitchFamily="34" charset="0"/>
              </a:rPr>
              <a:t>’</a:t>
            </a:r>
          </a:p>
          <a:p>
            <a:pPr eaLnBrk="1" hangingPunct="1">
              <a:spcBef>
                <a:spcPct val="0"/>
              </a:spcBef>
            </a:pPr>
            <a:endParaRPr lang="en-US" altLang="en-US" sz="2400" dirty="0">
              <a:latin typeface="Arial" panose="020B0604020202020204" pitchFamily="34" charset="0"/>
            </a:endParaRPr>
          </a:p>
        </p:txBody>
      </p:sp>
      <p:pic>
        <p:nvPicPr>
          <p:cNvPr id="2253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3234392"/>
            <a:ext cx="5127625" cy="264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0853442"/>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371600" y="227090"/>
            <a:ext cx="7467600" cy="1143000"/>
          </a:xfrm>
        </p:spPr>
        <p:txBody>
          <a:bodyPr/>
          <a:lstStyle/>
          <a:p>
            <a:r>
              <a:rPr lang="en-US" altLang="en-US" sz="3600" b="1" dirty="0"/>
              <a:t>Boating Accident Reporting</a:t>
            </a:r>
          </a:p>
        </p:txBody>
      </p:sp>
      <p:sp>
        <p:nvSpPr>
          <p:cNvPr id="7171"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fld id="{05A3F12B-168B-43C5-9C32-DDC12139B5E9}" type="slidenum">
              <a:rPr lang="en-US" altLang="en-US" sz="1400">
                <a:solidFill>
                  <a:srgbClr val="FFFF99"/>
                </a:solidFill>
                <a:latin typeface="Times New Roman" panose="02020603050405020304" pitchFamily="18" charset="0"/>
              </a:rPr>
              <a:pPr>
                <a:spcBef>
                  <a:spcPct val="0"/>
                </a:spcBef>
              </a:pPr>
              <a:t>21</a:t>
            </a:fld>
            <a:endParaRPr lang="en-US" altLang="en-US" sz="1400" dirty="0">
              <a:solidFill>
                <a:srgbClr val="FFFF99"/>
              </a:solidFill>
              <a:latin typeface="Times New Roman" panose="02020603050405020304" pitchFamily="18" charset="0"/>
            </a:endParaRPr>
          </a:p>
        </p:txBody>
      </p:sp>
      <p:sp>
        <p:nvSpPr>
          <p:cNvPr id="7172" name="TextBox 3"/>
          <p:cNvSpPr txBox="1">
            <a:spLocks noChangeArrowheads="1"/>
          </p:cNvSpPr>
          <p:nvPr/>
        </p:nvSpPr>
        <p:spPr bwMode="auto">
          <a:xfrm>
            <a:off x="1600200" y="970776"/>
            <a:ext cx="7391400" cy="520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r>
              <a:rPr lang="en-US" altLang="en-US" sz="3600" dirty="0">
                <a:solidFill>
                  <a:schemeClr val="bg1"/>
                </a:solidFill>
                <a:latin typeface="Arial" panose="020B0604020202020204" pitchFamily="34" charset="0"/>
              </a:rPr>
              <a:t>Stop, render aid and provide contact information</a:t>
            </a:r>
            <a:br>
              <a:rPr lang="en-US" altLang="en-US" sz="3600" dirty="0">
                <a:solidFill>
                  <a:schemeClr val="bg1"/>
                </a:solidFill>
                <a:latin typeface="Arial" panose="020B0604020202020204" pitchFamily="34" charset="0"/>
              </a:rPr>
            </a:br>
            <a:endParaRPr lang="en-US" altLang="en-US" sz="3600" dirty="0">
              <a:solidFill>
                <a:schemeClr val="bg1"/>
              </a:solidFill>
              <a:latin typeface="Arial" panose="020B0604020202020204" pitchFamily="34" charset="0"/>
            </a:endParaRPr>
          </a:p>
          <a:p>
            <a:pPr>
              <a:spcBef>
                <a:spcPct val="0"/>
              </a:spcBef>
            </a:pPr>
            <a:r>
              <a:rPr lang="en-US" altLang="en-US" b="0" dirty="0">
                <a:solidFill>
                  <a:schemeClr val="bg1"/>
                </a:solidFill>
                <a:latin typeface="Arial" panose="020B0604020202020204" pitchFamily="34" charset="0"/>
              </a:rPr>
              <a:t>Report required when –</a:t>
            </a:r>
          </a:p>
          <a:p>
            <a:pPr>
              <a:spcBef>
                <a:spcPct val="0"/>
              </a:spcBef>
            </a:pPr>
            <a:r>
              <a:rPr lang="en-US" altLang="en-US" b="0" dirty="0">
                <a:solidFill>
                  <a:schemeClr val="bg1"/>
                </a:solidFill>
                <a:latin typeface="Arial" panose="020B0604020202020204" pitchFamily="34" charset="0"/>
              </a:rPr>
              <a:t> 1. Death or personal injury requiring medical treatment beyond first aid</a:t>
            </a:r>
          </a:p>
          <a:p>
            <a:pPr>
              <a:spcBef>
                <a:spcPct val="0"/>
              </a:spcBef>
            </a:pPr>
            <a:r>
              <a:rPr lang="en-US" altLang="en-US" b="0" dirty="0">
                <a:solidFill>
                  <a:srgbClr val="FFFF00"/>
                </a:solidFill>
                <a:latin typeface="Arial" panose="020B0604020202020204" pitchFamily="34" charset="0"/>
              </a:rPr>
              <a:t> </a:t>
            </a:r>
            <a:r>
              <a:rPr lang="en-US" altLang="en-US" b="0" dirty="0">
                <a:solidFill>
                  <a:schemeClr val="bg1"/>
                </a:solidFill>
                <a:latin typeface="Arial" panose="020B0604020202020204" pitchFamily="34" charset="0"/>
              </a:rPr>
              <a:t>2. Damage to property in excess of  $500.</a:t>
            </a:r>
          </a:p>
          <a:p>
            <a:pPr>
              <a:spcBef>
                <a:spcPct val="0"/>
              </a:spcBef>
            </a:pPr>
            <a:r>
              <a:rPr lang="en-US" altLang="en-US" b="0" dirty="0">
                <a:solidFill>
                  <a:schemeClr val="bg1"/>
                </a:solidFill>
                <a:latin typeface="Arial" panose="020B0604020202020204" pitchFamily="34" charset="0"/>
              </a:rPr>
              <a:t>Loss of life-report within 48 hours, otherwise </a:t>
            </a:r>
            <a:r>
              <a:rPr lang="en-US" altLang="en-US" b="0">
                <a:solidFill>
                  <a:schemeClr val="bg1"/>
                </a:solidFill>
                <a:latin typeface="Arial" panose="020B0604020202020204" pitchFamily="34" charset="0"/>
              </a:rPr>
              <a:t>within 10 </a:t>
            </a:r>
            <a:r>
              <a:rPr lang="en-US" altLang="en-US" b="0" dirty="0">
                <a:solidFill>
                  <a:schemeClr val="bg1"/>
                </a:solidFill>
                <a:latin typeface="Arial" panose="020B0604020202020204" pitchFamily="34" charset="0"/>
              </a:rPr>
              <a:t>days</a:t>
            </a:r>
            <a:endParaRPr lang="en-US" altLang="en-US" dirty="0">
              <a:solidFill>
                <a:schemeClr val="bg1"/>
              </a:solidFill>
              <a:latin typeface="Arial" panose="020B0604020202020204" pitchFamily="34" charset="0"/>
            </a:endParaRPr>
          </a:p>
        </p:txBody>
      </p:sp>
    </p:spTree>
    <p:extLst>
      <p:ext uri="{BB962C8B-B14F-4D97-AF65-F5344CB8AC3E}">
        <p14:creationId xmlns:p14="http://schemas.microsoft.com/office/powerpoint/2010/main" val="36723244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409700" y="248433"/>
            <a:ext cx="7772400" cy="1143000"/>
          </a:xfrm>
        </p:spPr>
        <p:txBody>
          <a:bodyPr/>
          <a:lstStyle/>
          <a:p>
            <a:r>
              <a:rPr lang="en-US" altLang="en-US" sz="3600" b="1" dirty="0"/>
              <a:t>Boating Accident Reporting</a:t>
            </a:r>
          </a:p>
        </p:txBody>
      </p:sp>
      <p:sp>
        <p:nvSpPr>
          <p:cNvPr id="8195"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fld id="{2294B518-A544-449E-8DAA-06E00834B11C}" type="slidenum">
              <a:rPr lang="en-US" altLang="en-US" sz="1400">
                <a:solidFill>
                  <a:srgbClr val="FFFF99"/>
                </a:solidFill>
                <a:latin typeface="Times New Roman" panose="02020603050405020304" pitchFamily="18" charset="0"/>
              </a:rPr>
              <a:pPr>
                <a:spcBef>
                  <a:spcPct val="0"/>
                </a:spcBef>
              </a:pPr>
              <a:t>22</a:t>
            </a:fld>
            <a:endParaRPr lang="en-US" altLang="en-US" sz="1400">
              <a:solidFill>
                <a:srgbClr val="FFFF99"/>
              </a:solidFill>
              <a:latin typeface="Times New Roman" panose="02020603050405020304" pitchFamily="18" charset="0"/>
            </a:endParaRPr>
          </a:p>
        </p:txBody>
      </p:sp>
      <p:sp>
        <p:nvSpPr>
          <p:cNvPr id="8196" name="TextBox 3"/>
          <p:cNvSpPr txBox="1">
            <a:spLocks noChangeArrowheads="1"/>
          </p:cNvSpPr>
          <p:nvPr/>
        </p:nvSpPr>
        <p:spPr bwMode="auto">
          <a:xfrm>
            <a:off x="1649186" y="830819"/>
            <a:ext cx="6819900" cy="60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lgn="ctr">
              <a:spcBef>
                <a:spcPct val="0"/>
              </a:spcBef>
            </a:pPr>
            <a:endParaRPr lang="en-US" altLang="en-US" sz="2800" dirty="0">
              <a:solidFill>
                <a:schemeClr val="bg1"/>
              </a:solidFill>
              <a:latin typeface="Arial" panose="020B0604020202020204" pitchFamily="34" charset="0"/>
            </a:endParaRPr>
          </a:p>
          <a:p>
            <a:pPr algn="ctr">
              <a:spcBef>
                <a:spcPct val="0"/>
              </a:spcBef>
            </a:pPr>
            <a:r>
              <a:rPr lang="en-US" altLang="en-US" sz="2800" dirty="0">
                <a:solidFill>
                  <a:schemeClr val="bg1"/>
                </a:solidFill>
                <a:latin typeface="Arial" panose="020B0604020202020204" pitchFamily="34" charset="0"/>
              </a:rPr>
              <a:t>Mail TO:</a:t>
            </a:r>
          </a:p>
          <a:p>
            <a:pPr algn="ctr"/>
            <a:r>
              <a:rPr lang="en-US" dirty="0">
                <a:solidFill>
                  <a:schemeClr val="bg1"/>
                </a:solidFill>
              </a:rPr>
              <a:t>Alaska Office of Boating Safety </a:t>
            </a:r>
          </a:p>
          <a:p>
            <a:pPr algn="ctr"/>
            <a:r>
              <a:rPr lang="en-US" dirty="0">
                <a:solidFill>
                  <a:schemeClr val="bg1"/>
                </a:solidFill>
              </a:rPr>
              <a:t>550 West 7th Avenue, Suite 1380 </a:t>
            </a:r>
          </a:p>
          <a:p>
            <a:pPr algn="ctr"/>
            <a:r>
              <a:rPr lang="en-US" dirty="0">
                <a:solidFill>
                  <a:schemeClr val="bg1"/>
                </a:solidFill>
              </a:rPr>
              <a:t>Anchorage, AK 99501 </a:t>
            </a:r>
          </a:p>
          <a:p>
            <a:pPr algn="ctr"/>
            <a:r>
              <a:rPr lang="en-US" b="1" dirty="0">
                <a:solidFill>
                  <a:schemeClr val="bg1"/>
                </a:solidFill>
              </a:rPr>
              <a:t>Fax to: </a:t>
            </a:r>
            <a:endParaRPr lang="en-US" dirty="0">
              <a:solidFill>
                <a:schemeClr val="bg1"/>
              </a:solidFill>
            </a:endParaRPr>
          </a:p>
          <a:p>
            <a:pPr algn="ctr"/>
            <a:r>
              <a:rPr lang="en-US" dirty="0">
                <a:solidFill>
                  <a:schemeClr val="bg1"/>
                </a:solidFill>
              </a:rPr>
              <a:t>(907) 269-8907 </a:t>
            </a:r>
          </a:p>
          <a:p>
            <a:pPr algn="ctr"/>
            <a:r>
              <a:rPr lang="en-US" b="1" dirty="0">
                <a:solidFill>
                  <a:schemeClr val="bg1"/>
                </a:solidFill>
              </a:rPr>
              <a:t>Email to: </a:t>
            </a:r>
            <a:endParaRPr lang="en-US" dirty="0">
              <a:solidFill>
                <a:schemeClr val="bg1"/>
              </a:solidFill>
            </a:endParaRPr>
          </a:p>
          <a:p>
            <a:pPr algn="ctr"/>
            <a:r>
              <a:rPr lang="en-US" dirty="0">
                <a:solidFill>
                  <a:schemeClr val="bg1"/>
                </a:solidFill>
              </a:rPr>
              <a:t>officeofboatingsafety@alaska.gov </a:t>
            </a:r>
            <a:endParaRPr lang="en-US" altLang="en-US" dirty="0">
              <a:solidFill>
                <a:schemeClr val="bg1"/>
              </a:solidFill>
              <a:latin typeface="Arial" panose="020B0604020202020204" pitchFamily="34" charset="0"/>
            </a:endParaRPr>
          </a:p>
          <a:p>
            <a:pPr algn="ctr">
              <a:spcBef>
                <a:spcPct val="0"/>
              </a:spcBef>
            </a:pPr>
            <a:endParaRPr lang="en-US" altLang="en-US" dirty="0">
              <a:solidFill>
                <a:schemeClr val="bg1"/>
              </a:solidFill>
              <a:latin typeface="Arial" panose="020B0604020202020204" pitchFamily="34" charset="0"/>
            </a:endParaRPr>
          </a:p>
          <a:p>
            <a:pPr algn="ctr">
              <a:spcBef>
                <a:spcPct val="0"/>
              </a:spcBef>
            </a:pPr>
            <a:r>
              <a:rPr lang="en-US" altLang="en-US" dirty="0">
                <a:solidFill>
                  <a:schemeClr val="bg1"/>
                </a:solidFill>
                <a:latin typeface="Arial" panose="020B0604020202020204" pitchFamily="34" charset="0"/>
              </a:rPr>
              <a:t> </a:t>
            </a:r>
          </a:p>
        </p:txBody>
      </p:sp>
    </p:spTree>
    <p:extLst>
      <p:ext uri="{BB962C8B-B14F-4D97-AF65-F5344CB8AC3E}">
        <p14:creationId xmlns:p14="http://schemas.microsoft.com/office/powerpoint/2010/main" val="17209388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990600" y="190500"/>
            <a:ext cx="7772400" cy="1143000"/>
          </a:xfrm>
        </p:spPr>
        <p:txBody>
          <a:bodyPr/>
          <a:lstStyle/>
          <a:p>
            <a:r>
              <a:rPr lang="en-US" altLang="en-US" sz="4000" b="1" dirty="0"/>
              <a:t>Alaska Contacts</a:t>
            </a:r>
          </a:p>
        </p:txBody>
      </p:sp>
      <p:sp>
        <p:nvSpPr>
          <p:cNvPr id="25603" name="Content Placeholder 2"/>
          <p:cNvSpPr>
            <a:spLocks noGrp="1"/>
          </p:cNvSpPr>
          <p:nvPr>
            <p:ph idx="1"/>
          </p:nvPr>
        </p:nvSpPr>
        <p:spPr>
          <a:xfrm>
            <a:off x="1543833" y="1143000"/>
            <a:ext cx="7239000" cy="4800600"/>
          </a:xfrm>
        </p:spPr>
        <p:txBody>
          <a:bodyPr/>
          <a:lstStyle/>
          <a:p>
            <a:r>
              <a:rPr lang="en-US" sz="2800" dirty="0"/>
              <a:t>Alaska Boating Safety Program (907) 269-8706 www.alaskaboatingsafety.org </a:t>
            </a:r>
          </a:p>
          <a:p>
            <a:r>
              <a:rPr lang="en-US" sz="2800" dirty="0"/>
              <a:t>Alaska Water Wise Courses (907) 269-8704 www.alaskaboatingsafety.org </a:t>
            </a:r>
          </a:p>
          <a:p>
            <a:r>
              <a:rPr lang="en-US" sz="2800" dirty="0"/>
              <a:t>Alaska Marine Safety Education Association (907) 747-3287 www.amsea.org </a:t>
            </a:r>
          </a:p>
          <a:p>
            <a:r>
              <a:rPr lang="en-US" sz="2800" dirty="0"/>
              <a:t>Knik Canoers and Kayakers, www.kck.org </a:t>
            </a:r>
          </a:p>
          <a:p>
            <a:r>
              <a:rPr lang="en-US" sz="2800" dirty="0"/>
              <a:t>Fairbanks Paddlers, www.fairbankspaddlers.org </a:t>
            </a:r>
          </a:p>
          <a:p>
            <a:pPr marL="0" indent="0">
              <a:spcBef>
                <a:spcPct val="0"/>
              </a:spcBef>
              <a:buNone/>
            </a:pPr>
            <a:r>
              <a:rPr lang="en-US" altLang="en-US" dirty="0">
                <a:latin typeface="Arial" panose="020B0604020202020204" pitchFamily="34" charset="0"/>
              </a:rPr>
              <a:t>	</a:t>
            </a:r>
            <a:endParaRPr lang="en-US" altLang="en-US" dirty="0"/>
          </a:p>
        </p:txBody>
      </p:sp>
      <p:sp>
        <p:nvSpPr>
          <p:cNvPr id="25604"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fld id="{20A451B6-3C74-4EB7-9542-4CB0998EE5F1}" type="slidenum">
              <a:rPr lang="en-US" altLang="en-US" sz="1400">
                <a:solidFill>
                  <a:srgbClr val="FFFF99"/>
                </a:solidFill>
                <a:latin typeface="Times New Roman" panose="02020603050405020304" pitchFamily="18" charset="0"/>
              </a:rPr>
              <a:pPr>
                <a:spcBef>
                  <a:spcPct val="0"/>
                </a:spcBef>
              </a:pPr>
              <a:t>23</a:t>
            </a:fld>
            <a:endParaRPr lang="en-US" altLang="en-US" sz="1400" dirty="0">
              <a:solidFill>
                <a:srgbClr val="FFFF99"/>
              </a:solidFill>
              <a:latin typeface="Times New Roman" panose="02020603050405020304" pitchFamily="18" charset="0"/>
            </a:endParaRPr>
          </a:p>
        </p:txBody>
      </p:sp>
    </p:spTree>
    <p:extLst>
      <p:ext uri="{BB962C8B-B14F-4D97-AF65-F5344CB8AC3E}">
        <p14:creationId xmlns:p14="http://schemas.microsoft.com/office/powerpoint/2010/main" val="6680144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19100"/>
            <a:ext cx="7772400" cy="1143000"/>
          </a:xfrm>
        </p:spPr>
        <p:txBody>
          <a:bodyPr/>
          <a:lstStyle/>
          <a:p>
            <a:r>
              <a:rPr lang="en-US" dirty="0"/>
              <a:t>Thank you!</a:t>
            </a:r>
          </a:p>
        </p:txBody>
      </p:sp>
      <p:sp>
        <p:nvSpPr>
          <p:cNvPr id="3" name="Content Placeholder 2"/>
          <p:cNvSpPr>
            <a:spLocks noGrp="1"/>
          </p:cNvSpPr>
          <p:nvPr>
            <p:ph idx="1"/>
          </p:nvPr>
        </p:nvSpPr>
        <p:spPr>
          <a:xfrm>
            <a:off x="1524000" y="1752600"/>
            <a:ext cx="7467600" cy="4114800"/>
          </a:xfrm>
        </p:spPr>
        <p:txBody>
          <a:bodyPr/>
          <a:lstStyle/>
          <a:p>
            <a:r>
              <a:rPr lang="en-US" dirty="0"/>
              <a:t>Any questions?</a:t>
            </a:r>
          </a:p>
          <a:p>
            <a:r>
              <a:rPr lang="en-US" dirty="0"/>
              <a:t>Find other Auxiliary boating courses at http://</a:t>
            </a:r>
            <a:r>
              <a:rPr lang="en-US" dirty="0" err="1"/>
              <a:t>www.cgaux.org</a:t>
            </a:r>
            <a:r>
              <a:rPr lang="en-US" dirty="0"/>
              <a:t>/</a:t>
            </a:r>
            <a:r>
              <a:rPr lang="en-US" dirty="0" err="1"/>
              <a:t>boatinged</a:t>
            </a:r>
            <a:endParaRPr lang="en-US" dirty="0"/>
          </a:p>
          <a:p>
            <a:r>
              <a:rPr lang="en-US" dirty="0"/>
              <a:t>Request a vessel safety check at http://</a:t>
            </a:r>
            <a:r>
              <a:rPr lang="en-US" dirty="0" err="1"/>
              <a:t>www.safetyseal.net</a:t>
            </a:r>
            <a:endParaRPr lang="en-US" dirty="0"/>
          </a:p>
          <a:p>
            <a:r>
              <a:rPr lang="en-US" dirty="0"/>
              <a:t>Learn more about joining the Auxiliary at: http://</a:t>
            </a:r>
            <a:r>
              <a:rPr lang="en-US" dirty="0" err="1"/>
              <a:t>join.cgaux.org</a:t>
            </a:r>
            <a:endParaRPr lang="en-US" dirty="0"/>
          </a:p>
        </p:txBody>
      </p:sp>
      <p:sp>
        <p:nvSpPr>
          <p:cNvPr id="4" name="Slide Number Placeholder 3"/>
          <p:cNvSpPr>
            <a:spLocks noGrp="1"/>
          </p:cNvSpPr>
          <p:nvPr>
            <p:ph type="sldNum" sz="quarter" idx="12"/>
          </p:nvPr>
        </p:nvSpPr>
        <p:spPr/>
        <p:txBody>
          <a:bodyPr/>
          <a:lstStyle/>
          <a:p>
            <a:fld id="{6BA64208-401D-364A-B2D4-877A89510A5A}" type="slidenum">
              <a:rPr lang="en-US" altLang="x-none" smtClean="0"/>
              <a:pPr/>
              <a:t>24</a:t>
            </a:fld>
            <a:endParaRPr lang="en-US" altLang="x-none" dirty="0"/>
          </a:p>
        </p:txBody>
      </p:sp>
    </p:spTree>
    <p:extLst>
      <p:ext uri="{BB962C8B-B14F-4D97-AF65-F5344CB8AC3E}">
        <p14:creationId xmlns:p14="http://schemas.microsoft.com/office/powerpoint/2010/main" val="793564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2095500" y="202735"/>
            <a:ext cx="5410200" cy="802479"/>
          </a:xfrm>
        </p:spPr>
        <p:txBody>
          <a:bodyPr/>
          <a:lstStyle/>
          <a:p>
            <a:r>
              <a:rPr lang="en-US" altLang="en-US" sz="4000" b="1" dirty="0"/>
              <a:t>Boater Education</a:t>
            </a:r>
          </a:p>
        </p:txBody>
      </p:sp>
      <p:sp>
        <p:nvSpPr>
          <p:cNvPr id="9219"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fld id="{8D7A2AAD-BC1E-451C-9F0C-692CA9E1C726}" type="slidenum">
              <a:rPr lang="en-US" altLang="en-US" sz="1400">
                <a:solidFill>
                  <a:srgbClr val="FFFF99"/>
                </a:solidFill>
                <a:latin typeface="Times New Roman" panose="02020603050405020304" pitchFamily="18" charset="0"/>
              </a:rPr>
              <a:pPr>
                <a:spcBef>
                  <a:spcPct val="0"/>
                </a:spcBef>
              </a:pPr>
              <a:t>3</a:t>
            </a:fld>
            <a:endParaRPr lang="en-US" altLang="en-US" sz="1400">
              <a:solidFill>
                <a:srgbClr val="FFFF99"/>
              </a:solidFill>
              <a:latin typeface="Times New Roman" panose="02020603050405020304" pitchFamily="18" charset="0"/>
            </a:endParaRPr>
          </a:p>
        </p:txBody>
      </p:sp>
      <p:sp>
        <p:nvSpPr>
          <p:cNvPr id="8197" name="Rectangle 3"/>
          <p:cNvSpPr>
            <a:spLocks noChangeArrowheads="1"/>
          </p:cNvSpPr>
          <p:nvPr/>
        </p:nvSpPr>
        <p:spPr bwMode="auto">
          <a:xfrm>
            <a:off x="1628468" y="919591"/>
            <a:ext cx="7210732" cy="5706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defRPr sz="3200">
                <a:solidFill>
                  <a:schemeClr val="tx2"/>
                </a:solidFill>
                <a:latin typeface="Tahoma" pitchFamily="34" charset="0"/>
              </a:defRPr>
            </a:lvl1pPr>
            <a:lvl2pPr marL="742950" indent="-285750">
              <a:spcBef>
                <a:spcPct val="20000"/>
              </a:spcBef>
              <a:buChar char="•"/>
              <a:defRPr sz="2800">
                <a:solidFill>
                  <a:schemeClr val="tx2"/>
                </a:solidFill>
                <a:latin typeface="Tahoma" pitchFamily="34" charset="0"/>
              </a:defRPr>
            </a:lvl2pPr>
            <a:lvl3pPr marL="1143000" indent="-228600">
              <a:spcBef>
                <a:spcPct val="20000"/>
              </a:spcBef>
              <a:buChar char="•"/>
              <a:defRPr sz="2400">
                <a:solidFill>
                  <a:schemeClr val="tx2"/>
                </a:solidFill>
                <a:latin typeface="Tahoma" pitchFamily="34" charset="0"/>
              </a:defRPr>
            </a:lvl3pPr>
            <a:lvl4pPr marL="1600200" indent="-228600">
              <a:spcBef>
                <a:spcPct val="20000"/>
              </a:spcBef>
              <a:buChar char="•"/>
              <a:defRPr sz="2000">
                <a:solidFill>
                  <a:schemeClr val="tx2"/>
                </a:solidFill>
                <a:latin typeface="Tahoma" pitchFamily="34" charset="0"/>
              </a:defRPr>
            </a:lvl4pPr>
            <a:lvl5pPr marL="2057400" indent="-228600">
              <a:spcBef>
                <a:spcPct val="20000"/>
              </a:spcBef>
              <a:buChar char="•"/>
              <a:defRPr>
                <a:solidFill>
                  <a:schemeClr val="tx2"/>
                </a:solidFill>
                <a:latin typeface="Tahoma" pitchFamily="34" charset="0"/>
              </a:defRPr>
            </a:lvl5pPr>
            <a:lvl6pPr marL="2514600" indent="-228600" eaLnBrk="0" fontAlgn="base" hangingPunct="0">
              <a:spcBef>
                <a:spcPct val="20000"/>
              </a:spcBef>
              <a:spcAft>
                <a:spcPct val="0"/>
              </a:spcAft>
              <a:buChar char="•"/>
              <a:defRPr>
                <a:solidFill>
                  <a:schemeClr val="tx2"/>
                </a:solidFill>
                <a:latin typeface="Tahoma" pitchFamily="34" charset="0"/>
              </a:defRPr>
            </a:lvl6pPr>
            <a:lvl7pPr marL="2971800" indent="-228600" eaLnBrk="0" fontAlgn="base" hangingPunct="0">
              <a:spcBef>
                <a:spcPct val="20000"/>
              </a:spcBef>
              <a:spcAft>
                <a:spcPct val="0"/>
              </a:spcAft>
              <a:buChar char="•"/>
              <a:defRPr>
                <a:solidFill>
                  <a:schemeClr val="tx2"/>
                </a:solidFill>
                <a:latin typeface="Tahoma" pitchFamily="34" charset="0"/>
              </a:defRPr>
            </a:lvl7pPr>
            <a:lvl8pPr marL="3429000" indent="-228600" eaLnBrk="0" fontAlgn="base" hangingPunct="0">
              <a:spcBef>
                <a:spcPct val="20000"/>
              </a:spcBef>
              <a:spcAft>
                <a:spcPct val="0"/>
              </a:spcAft>
              <a:buChar char="•"/>
              <a:defRPr>
                <a:solidFill>
                  <a:schemeClr val="tx2"/>
                </a:solidFill>
                <a:latin typeface="Tahoma" pitchFamily="34" charset="0"/>
              </a:defRPr>
            </a:lvl8pPr>
            <a:lvl9pPr marL="3886200" indent="-228600" eaLnBrk="0" fontAlgn="base" hangingPunct="0">
              <a:spcBef>
                <a:spcPct val="20000"/>
              </a:spcBef>
              <a:spcAft>
                <a:spcPct val="0"/>
              </a:spcAft>
              <a:buChar char="•"/>
              <a:defRPr>
                <a:solidFill>
                  <a:schemeClr val="tx2"/>
                </a:solidFill>
                <a:latin typeface="Tahoma" pitchFamily="34" charset="0"/>
              </a:defRPr>
            </a:lvl9pPr>
          </a:lstStyle>
          <a:p>
            <a:r>
              <a:rPr lang="en-US" dirty="0">
                <a:solidFill>
                  <a:schemeClr val="bg1"/>
                </a:solidFill>
              </a:rPr>
              <a:t>No mandatory boater education required in Alaska.</a:t>
            </a:r>
            <a:br>
              <a:rPr lang="en-US" dirty="0">
                <a:solidFill>
                  <a:schemeClr val="bg1"/>
                </a:solidFill>
              </a:rPr>
            </a:br>
            <a:endParaRPr lang="en-US" dirty="0">
              <a:solidFill>
                <a:schemeClr val="bg1"/>
              </a:solidFill>
            </a:endParaRPr>
          </a:p>
          <a:p>
            <a:r>
              <a:rPr lang="en-US" dirty="0">
                <a:solidFill>
                  <a:schemeClr val="bg1"/>
                </a:solidFill>
              </a:rPr>
              <a:t>For information on boating education:</a:t>
            </a:r>
          </a:p>
          <a:p>
            <a:pPr algn="ctr"/>
            <a:r>
              <a:rPr lang="en-US" sz="2400" dirty="0">
                <a:solidFill>
                  <a:schemeClr val="bg1"/>
                </a:solidFill>
              </a:rPr>
              <a:t>Alaska Boating Safety Program (907) 269-8706 www.alaskaboatingsafety.org </a:t>
            </a:r>
          </a:p>
          <a:p>
            <a:pPr algn="ctr"/>
            <a:r>
              <a:rPr lang="en-US" sz="2400" dirty="0">
                <a:solidFill>
                  <a:schemeClr val="bg1"/>
                </a:solidFill>
              </a:rPr>
              <a:t>Alaska Water Wise Courses (907) 269-8704 www.alaskaboatingsafety.org </a:t>
            </a:r>
          </a:p>
          <a:p>
            <a:pPr algn="ctr"/>
            <a:r>
              <a:rPr lang="en-US" sz="2400" dirty="0">
                <a:solidFill>
                  <a:schemeClr val="bg1"/>
                </a:solidFill>
              </a:rPr>
              <a:t>Alaska Marine Safety Education Association (907) 747-3287 www.amsea.org </a:t>
            </a:r>
          </a:p>
          <a:p>
            <a:pPr algn="ctr">
              <a:spcBef>
                <a:spcPct val="0"/>
              </a:spcBef>
              <a:defRPr/>
            </a:pPr>
            <a:r>
              <a:rPr lang="en-US" altLang="en-US" sz="2400" dirty="0">
                <a:solidFill>
                  <a:schemeClr val="bg1"/>
                </a:solidFill>
                <a:latin typeface="Arial" charset="0"/>
              </a:rPr>
              <a:t>     D 17 Coast Guard Auxiliary</a:t>
            </a:r>
          </a:p>
          <a:p>
            <a:pPr algn="ctr">
              <a:spcBef>
                <a:spcPct val="0"/>
              </a:spcBef>
              <a:defRPr/>
            </a:pPr>
            <a:r>
              <a:rPr lang="en-US" altLang="en-US" sz="2400" dirty="0">
                <a:solidFill>
                  <a:schemeClr val="bg1"/>
                </a:solidFill>
                <a:latin typeface="Arial" charset="0"/>
              </a:rPr>
              <a:t>          wow.uscg.info/</a:t>
            </a:r>
            <a:r>
              <a:rPr lang="en-US" altLang="en-US" sz="2400" dirty="0" err="1">
                <a:solidFill>
                  <a:schemeClr val="bg1"/>
                </a:solidFill>
                <a:latin typeface="Arial" charset="0"/>
              </a:rPr>
              <a:t>content.php?unit</a:t>
            </a:r>
            <a:r>
              <a:rPr lang="en-US" altLang="en-US" sz="2400" dirty="0">
                <a:solidFill>
                  <a:schemeClr val="bg1"/>
                </a:solidFill>
                <a:latin typeface="Arial" charset="0"/>
              </a:rPr>
              <a:t>=170</a:t>
            </a:r>
          </a:p>
          <a:p>
            <a:pPr>
              <a:spcBef>
                <a:spcPct val="0"/>
              </a:spcBef>
              <a:defRPr/>
            </a:pPr>
            <a:endParaRPr lang="en-US" altLang="en-US" sz="2400" dirty="0">
              <a:latin typeface="Arial" charset="0"/>
            </a:endParaRPr>
          </a:p>
        </p:txBody>
      </p:sp>
    </p:spTree>
    <p:extLst>
      <p:ext uri="{BB962C8B-B14F-4D97-AF65-F5344CB8AC3E}">
        <p14:creationId xmlns:p14="http://schemas.microsoft.com/office/powerpoint/2010/main" val="34284879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2095500" y="202735"/>
            <a:ext cx="5410200" cy="802479"/>
          </a:xfrm>
        </p:spPr>
        <p:txBody>
          <a:bodyPr/>
          <a:lstStyle/>
          <a:p>
            <a:r>
              <a:rPr lang="en-US" altLang="en-US" sz="4000" b="1" dirty="0"/>
              <a:t>PWC Operation</a:t>
            </a:r>
          </a:p>
        </p:txBody>
      </p:sp>
      <p:sp>
        <p:nvSpPr>
          <p:cNvPr id="9219"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fld id="{8D7A2AAD-BC1E-451C-9F0C-692CA9E1C726}" type="slidenum">
              <a:rPr lang="en-US" altLang="en-US" sz="1400">
                <a:solidFill>
                  <a:srgbClr val="FFFF99"/>
                </a:solidFill>
                <a:latin typeface="Times New Roman" panose="02020603050405020304" pitchFamily="18" charset="0"/>
              </a:rPr>
              <a:pPr>
                <a:spcBef>
                  <a:spcPct val="0"/>
                </a:spcBef>
              </a:pPr>
              <a:t>4</a:t>
            </a:fld>
            <a:endParaRPr lang="en-US" altLang="en-US" sz="1400">
              <a:solidFill>
                <a:srgbClr val="FFFF99"/>
              </a:solidFill>
              <a:latin typeface="Times New Roman" panose="02020603050405020304" pitchFamily="18" charset="0"/>
            </a:endParaRPr>
          </a:p>
        </p:txBody>
      </p:sp>
      <p:sp>
        <p:nvSpPr>
          <p:cNvPr id="8197" name="Rectangle 3"/>
          <p:cNvSpPr>
            <a:spLocks noChangeArrowheads="1"/>
          </p:cNvSpPr>
          <p:nvPr/>
        </p:nvSpPr>
        <p:spPr bwMode="auto">
          <a:xfrm>
            <a:off x="1524000" y="914400"/>
            <a:ext cx="74676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defRPr sz="3200">
                <a:solidFill>
                  <a:schemeClr val="tx2"/>
                </a:solidFill>
                <a:latin typeface="Tahoma" pitchFamily="34" charset="0"/>
              </a:defRPr>
            </a:lvl1pPr>
            <a:lvl2pPr marL="742950" indent="-285750">
              <a:spcBef>
                <a:spcPct val="20000"/>
              </a:spcBef>
              <a:buChar char="•"/>
              <a:defRPr sz="2800">
                <a:solidFill>
                  <a:schemeClr val="tx2"/>
                </a:solidFill>
                <a:latin typeface="Tahoma" pitchFamily="34" charset="0"/>
              </a:defRPr>
            </a:lvl2pPr>
            <a:lvl3pPr marL="1143000" indent="-228600">
              <a:spcBef>
                <a:spcPct val="20000"/>
              </a:spcBef>
              <a:buChar char="•"/>
              <a:defRPr sz="2400">
                <a:solidFill>
                  <a:schemeClr val="tx2"/>
                </a:solidFill>
                <a:latin typeface="Tahoma" pitchFamily="34" charset="0"/>
              </a:defRPr>
            </a:lvl3pPr>
            <a:lvl4pPr marL="1600200" indent="-228600">
              <a:spcBef>
                <a:spcPct val="20000"/>
              </a:spcBef>
              <a:buChar char="•"/>
              <a:defRPr sz="2000">
                <a:solidFill>
                  <a:schemeClr val="tx2"/>
                </a:solidFill>
                <a:latin typeface="Tahoma" pitchFamily="34" charset="0"/>
              </a:defRPr>
            </a:lvl4pPr>
            <a:lvl5pPr marL="2057400" indent="-228600">
              <a:spcBef>
                <a:spcPct val="20000"/>
              </a:spcBef>
              <a:buChar char="•"/>
              <a:defRPr>
                <a:solidFill>
                  <a:schemeClr val="tx2"/>
                </a:solidFill>
                <a:latin typeface="Tahoma" pitchFamily="34" charset="0"/>
              </a:defRPr>
            </a:lvl5pPr>
            <a:lvl6pPr marL="2514600" indent="-228600" eaLnBrk="0" fontAlgn="base" hangingPunct="0">
              <a:spcBef>
                <a:spcPct val="20000"/>
              </a:spcBef>
              <a:spcAft>
                <a:spcPct val="0"/>
              </a:spcAft>
              <a:buChar char="•"/>
              <a:defRPr>
                <a:solidFill>
                  <a:schemeClr val="tx2"/>
                </a:solidFill>
                <a:latin typeface="Tahoma" pitchFamily="34" charset="0"/>
              </a:defRPr>
            </a:lvl6pPr>
            <a:lvl7pPr marL="2971800" indent="-228600" eaLnBrk="0" fontAlgn="base" hangingPunct="0">
              <a:spcBef>
                <a:spcPct val="20000"/>
              </a:spcBef>
              <a:spcAft>
                <a:spcPct val="0"/>
              </a:spcAft>
              <a:buChar char="•"/>
              <a:defRPr>
                <a:solidFill>
                  <a:schemeClr val="tx2"/>
                </a:solidFill>
                <a:latin typeface="Tahoma" pitchFamily="34" charset="0"/>
              </a:defRPr>
            </a:lvl7pPr>
            <a:lvl8pPr marL="3429000" indent="-228600" eaLnBrk="0" fontAlgn="base" hangingPunct="0">
              <a:spcBef>
                <a:spcPct val="20000"/>
              </a:spcBef>
              <a:spcAft>
                <a:spcPct val="0"/>
              </a:spcAft>
              <a:buChar char="•"/>
              <a:defRPr>
                <a:solidFill>
                  <a:schemeClr val="tx2"/>
                </a:solidFill>
                <a:latin typeface="Tahoma" pitchFamily="34" charset="0"/>
              </a:defRPr>
            </a:lvl8pPr>
            <a:lvl9pPr marL="3886200" indent="-228600" eaLnBrk="0" fontAlgn="base" hangingPunct="0">
              <a:spcBef>
                <a:spcPct val="20000"/>
              </a:spcBef>
              <a:spcAft>
                <a:spcPct val="0"/>
              </a:spcAft>
              <a:buChar char="•"/>
              <a:defRPr>
                <a:solidFill>
                  <a:schemeClr val="tx2"/>
                </a:solidFill>
                <a:latin typeface="Tahoma" pitchFamily="34" charset="0"/>
              </a:defRPr>
            </a:lvl9pPr>
          </a:lstStyle>
          <a:p>
            <a:pPr>
              <a:spcBef>
                <a:spcPct val="0"/>
              </a:spcBef>
              <a:defRPr/>
            </a:pPr>
            <a:endParaRPr lang="en-US" altLang="en-US" sz="2800" dirty="0">
              <a:solidFill>
                <a:schemeClr val="bg1"/>
              </a:solidFill>
              <a:latin typeface="Arial" panose="020B0604020202020204" pitchFamily="34" charset="0"/>
            </a:endParaRPr>
          </a:p>
          <a:p>
            <a:pPr>
              <a:spcBef>
                <a:spcPct val="0"/>
              </a:spcBef>
              <a:defRPr/>
            </a:pPr>
            <a:endParaRPr lang="en-US" altLang="en-US" sz="2800" dirty="0">
              <a:solidFill>
                <a:schemeClr val="bg1"/>
              </a:solidFill>
              <a:latin typeface="Arial" charset="0"/>
            </a:endParaRPr>
          </a:p>
          <a:p>
            <a:pPr>
              <a:spcBef>
                <a:spcPct val="0"/>
              </a:spcBef>
              <a:defRPr/>
            </a:pPr>
            <a:r>
              <a:rPr lang="en-US" altLang="en-US" sz="2400" dirty="0">
                <a:latin typeface="Arial" charset="0"/>
              </a:rPr>
              <a:t> </a:t>
            </a:r>
          </a:p>
          <a:p>
            <a:pPr>
              <a:spcBef>
                <a:spcPct val="0"/>
              </a:spcBef>
              <a:defRPr/>
            </a:pPr>
            <a:endParaRPr lang="en-US" altLang="en-US" sz="2400" dirty="0">
              <a:latin typeface="Arial" charset="0"/>
            </a:endParaRPr>
          </a:p>
          <a:p>
            <a:pPr>
              <a:spcBef>
                <a:spcPct val="0"/>
              </a:spcBef>
              <a:defRPr/>
            </a:pPr>
            <a:endParaRPr lang="en-US" altLang="en-US" sz="2400" dirty="0">
              <a:latin typeface="Arial" charset="0"/>
            </a:endParaRPr>
          </a:p>
        </p:txBody>
      </p:sp>
      <p:sp>
        <p:nvSpPr>
          <p:cNvPr id="4" name="Rectangle 3"/>
          <p:cNvSpPr/>
          <p:nvPr/>
        </p:nvSpPr>
        <p:spPr>
          <a:xfrm>
            <a:off x="1676400" y="1005214"/>
            <a:ext cx="7086600" cy="5632311"/>
          </a:xfrm>
          <a:prstGeom prst="rect">
            <a:avLst/>
          </a:prstGeom>
        </p:spPr>
        <p:txBody>
          <a:bodyPr wrap="square">
            <a:spAutoFit/>
          </a:bodyPr>
          <a:lstStyle/>
          <a:p>
            <a:pPr marL="342900" indent="-342900">
              <a:buFont typeface="Arial" panose="020B0604020202020204" pitchFamily="34" charset="0"/>
              <a:buChar char="•"/>
            </a:pPr>
            <a:r>
              <a:rPr lang="en-US" dirty="0">
                <a:solidFill>
                  <a:schemeClr val="bg1"/>
                </a:solidFill>
                <a:latin typeface="+mn-lt"/>
              </a:rPr>
              <a:t>Take both basic boating safety and PWC-specific courses and develop skills under the instruction of an experienced operator.</a:t>
            </a:r>
          </a:p>
          <a:p>
            <a:pPr marL="342900" indent="-342900">
              <a:buFont typeface="Arial" panose="020B0604020202020204" pitchFamily="34" charset="0"/>
              <a:buChar char="•"/>
            </a:pPr>
            <a:endParaRPr lang="en-US" dirty="0">
              <a:solidFill>
                <a:schemeClr val="bg1"/>
              </a:solidFill>
              <a:latin typeface="+mn-lt"/>
            </a:endParaRPr>
          </a:p>
          <a:p>
            <a:pPr marL="342900" indent="-342900">
              <a:buFont typeface="Arial" panose="020B0604020202020204" pitchFamily="34" charset="0"/>
              <a:buChar char="•"/>
            </a:pPr>
            <a:r>
              <a:rPr lang="en-US" dirty="0">
                <a:solidFill>
                  <a:schemeClr val="bg1"/>
                </a:solidFill>
                <a:latin typeface="+mn-lt"/>
              </a:rPr>
              <a:t>Operators must have the skill and ability to re-board the boat in deep water. When righting an overturned PWC, rotate it according to the decal on the transom. </a:t>
            </a:r>
          </a:p>
          <a:p>
            <a:pPr marL="342900" indent="-342900">
              <a:buFont typeface="Arial" panose="020B0604020202020204" pitchFamily="34" charset="0"/>
              <a:buChar char="•"/>
            </a:pPr>
            <a:endParaRPr lang="en-US" dirty="0">
              <a:solidFill>
                <a:schemeClr val="bg1"/>
              </a:solidFill>
              <a:latin typeface="+mn-lt"/>
            </a:endParaRPr>
          </a:p>
          <a:p>
            <a:pPr marL="342900" indent="-342900">
              <a:buFont typeface="Arial" panose="020B0604020202020204" pitchFamily="34" charset="0"/>
              <a:buChar char="•"/>
            </a:pPr>
            <a:r>
              <a:rPr lang="en-US" dirty="0">
                <a:solidFill>
                  <a:schemeClr val="bg1"/>
                </a:solidFill>
                <a:latin typeface="+mn-lt"/>
              </a:rPr>
              <a:t>Wear the right gear. Synthetic long underwear, a dry suit or a two-to-three-millimeter wet suit, neoprene boots, neoprene or water-ski gloves, safety helmet and goggles. In addition to these, a snug-fitting USCG-approved PFD is highly recommended and advised. </a:t>
            </a:r>
          </a:p>
        </p:txBody>
      </p:sp>
    </p:spTree>
    <p:extLst>
      <p:ext uri="{BB962C8B-B14F-4D97-AF65-F5344CB8AC3E}">
        <p14:creationId xmlns:p14="http://schemas.microsoft.com/office/powerpoint/2010/main" val="1605617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914400" y="123173"/>
            <a:ext cx="7772400" cy="1143000"/>
          </a:xfrm>
        </p:spPr>
        <p:txBody>
          <a:bodyPr/>
          <a:lstStyle/>
          <a:p>
            <a:r>
              <a:rPr lang="en-US" altLang="en-US" sz="4000" b="1" dirty="0"/>
              <a:t>Boat Registration</a:t>
            </a:r>
          </a:p>
        </p:txBody>
      </p:sp>
      <p:sp>
        <p:nvSpPr>
          <p:cNvPr id="10243"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fld id="{B29F1A6B-8FB8-4B47-80C0-99B73703A250}" type="slidenum">
              <a:rPr lang="en-US" altLang="en-US" sz="1400">
                <a:solidFill>
                  <a:srgbClr val="FFFF99"/>
                </a:solidFill>
                <a:latin typeface="Times New Roman" panose="02020603050405020304" pitchFamily="18" charset="0"/>
              </a:rPr>
              <a:pPr>
                <a:spcBef>
                  <a:spcPct val="0"/>
                </a:spcBef>
              </a:pPr>
              <a:t>5</a:t>
            </a:fld>
            <a:endParaRPr lang="en-US" altLang="en-US" sz="1400">
              <a:solidFill>
                <a:srgbClr val="FFFF99"/>
              </a:solidFill>
              <a:latin typeface="Times New Roman" panose="02020603050405020304" pitchFamily="18" charset="0"/>
            </a:endParaRPr>
          </a:p>
        </p:txBody>
      </p:sp>
      <p:sp>
        <p:nvSpPr>
          <p:cNvPr id="10244" name="TextBox 1"/>
          <p:cNvSpPr txBox="1">
            <a:spLocks noChangeArrowheads="1"/>
          </p:cNvSpPr>
          <p:nvPr/>
        </p:nvSpPr>
        <p:spPr bwMode="auto">
          <a:xfrm>
            <a:off x="1776884" y="1295400"/>
            <a:ext cx="7138516" cy="4955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r>
              <a:rPr lang="en-US" altLang="en-US" sz="2000" dirty="0">
                <a:solidFill>
                  <a:schemeClr val="bg1"/>
                </a:solidFill>
                <a:latin typeface="Arial" panose="020B0604020202020204" pitchFamily="34" charset="0"/>
              </a:rPr>
              <a:t>All boats not specifically exempted, including documented boats, barges, sport fishing guide boats, and tenders are  to be registered with the State of Alaska.</a:t>
            </a:r>
          </a:p>
          <a:p>
            <a:pPr>
              <a:spcBef>
                <a:spcPct val="0"/>
              </a:spcBef>
            </a:pPr>
            <a:endParaRPr lang="en-US" altLang="en-US" sz="2000" dirty="0">
              <a:solidFill>
                <a:schemeClr val="bg1"/>
              </a:solidFill>
              <a:latin typeface="Arial" panose="020B0604020202020204" pitchFamily="34" charset="0"/>
            </a:endParaRPr>
          </a:p>
          <a:p>
            <a:pPr>
              <a:spcBef>
                <a:spcPct val="0"/>
              </a:spcBef>
            </a:pPr>
            <a:r>
              <a:rPr lang="en-US" altLang="en-US" sz="2400" dirty="0">
                <a:solidFill>
                  <a:schemeClr val="bg1"/>
                </a:solidFill>
                <a:latin typeface="Arial" panose="020B0604020202020204" pitchFamily="34" charset="0"/>
              </a:rPr>
              <a:t>Online at: </a:t>
            </a:r>
            <a:r>
              <a:rPr lang="en-US" altLang="en-US" sz="2400" dirty="0">
                <a:solidFill>
                  <a:schemeClr val="bg1"/>
                </a:solidFill>
                <a:latin typeface="Arial" panose="020B0604020202020204" pitchFamily="34" charset="0"/>
                <a:hlinkClick r:id="rId3"/>
              </a:rPr>
              <a:t>www.alaskaboatingsafety.org</a:t>
            </a:r>
            <a:endParaRPr lang="en-US" altLang="en-US" sz="2400" dirty="0">
              <a:solidFill>
                <a:schemeClr val="bg1"/>
              </a:solidFill>
              <a:latin typeface="Arial" panose="020B0604020202020204" pitchFamily="34" charset="0"/>
            </a:endParaRPr>
          </a:p>
          <a:p>
            <a:pPr>
              <a:spcBef>
                <a:spcPct val="0"/>
              </a:spcBef>
            </a:pPr>
            <a:endParaRPr lang="en-US" altLang="en-US" sz="2400" dirty="0">
              <a:solidFill>
                <a:schemeClr val="bg1"/>
              </a:solidFill>
              <a:latin typeface="Arial" panose="020B0604020202020204" pitchFamily="34" charset="0"/>
            </a:endParaRPr>
          </a:p>
          <a:p>
            <a:pPr>
              <a:spcBef>
                <a:spcPct val="0"/>
              </a:spcBef>
            </a:pPr>
            <a:r>
              <a:rPr lang="en-US" altLang="en-US" sz="2400" dirty="0">
                <a:solidFill>
                  <a:schemeClr val="bg1"/>
                </a:solidFill>
                <a:latin typeface="Arial" panose="020B0604020202020204" pitchFamily="34" charset="0"/>
              </a:rPr>
              <a:t>Register at any Dept. of Motor Vehicles office or online: </a:t>
            </a:r>
            <a:r>
              <a:rPr lang="en-US" altLang="en-US" sz="2400" dirty="0">
                <a:solidFill>
                  <a:schemeClr val="bg1"/>
                </a:solidFill>
                <a:latin typeface="Arial" panose="020B0604020202020204" pitchFamily="34" charset="0"/>
                <a:hlinkClick r:id="rId4"/>
              </a:rPr>
              <a:t>www.state.ak.us/dmv/reg/boat.htm</a:t>
            </a:r>
            <a:endParaRPr lang="en-US" altLang="en-US" sz="2400" dirty="0">
              <a:solidFill>
                <a:schemeClr val="bg1"/>
              </a:solidFill>
              <a:latin typeface="Arial" panose="020B0604020202020204" pitchFamily="34" charset="0"/>
            </a:endParaRPr>
          </a:p>
          <a:p>
            <a:pPr>
              <a:spcBef>
                <a:spcPct val="0"/>
              </a:spcBef>
            </a:pPr>
            <a:r>
              <a:rPr lang="en-US" altLang="en-US" sz="2400" dirty="0">
                <a:solidFill>
                  <a:schemeClr val="bg1"/>
                </a:solidFill>
                <a:latin typeface="Arial" panose="020B0604020202020204" pitchFamily="34" charset="0"/>
              </a:rPr>
              <a:t>Registration is valid for three years.</a:t>
            </a:r>
          </a:p>
          <a:p>
            <a:pPr>
              <a:spcBef>
                <a:spcPct val="0"/>
              </a:spcBef>
            </a:pPr>
            <a:endParaRPr lang="en-US" altLang="en-US" sz="2400" dirty="0">
              <a:solidFill>
                <a:schemeClr val="bg1"/>
              </a:solidFill>
              <a:latin typeface="Arial" panose="020B0604020202020204" pitchFamily="34" charset="0"/>
            </a:endParaRPr>
          </a:p>
          <a:p>
            <a:pPr>
              <a:spcBef>
                <a:spcPct val="0"/>
              </a:spcBef>
            </a:pPr>
            <a:r>
              <a:rPr lang="en-US" altLang="en-US" sz="2400" dirty="0">
                <a:solidFill>
                  <a:schemeClr val="bg1"/>
                </a:solidFill>
                <a:latin typeface="Arial" panose="020B0604020202020204" pitchFamily="34" charset="0"/>
              </a:rPr>
              <a:t>8 digit number with validation decal</a:t>
            </a:r>
          </a:p>
          <a:p>
            <a:pPr>
              <a:spcBef>
                <a:spcPct val="0"/>
              </a:spcBef>
            </a:pPr>
            <a:r>
              <a:rPr lang="en-US" altLang="en-US" sz="2000" dirty="0">
                <a:solidFill>
                  <a:schemeClr val="bg1"/>
                </a:solidFill>
                <a:latin typeface="Arial" panose="020B0604020202020204" pitchFamily="34" charset="0"/>
              </a:rPr>
              <a:t>             AK 2345 AB (decal) </a:t>
            </a:r>
          </a:p>
          <a:p>
            <a:pPr>
              <a:spcBef>
                <a:spcPct val="0"/>
              </a:spcBef>
            </a:pPr>
            <a:r>
              <a:rPr lang="en-US" altLang="en-US" sz="2000" dirty="0">
                <a:solidFill>
                  <a:schemeClr val="bg1"/>
                </a:solidFill>
                <a:latin typeface="Arial" panose="020B0604020202020204" pitchFamily="34" charset="0"/>
              </a:rPr>
              <a:t>	   AK-2345-AB (decal</a:t>
            </a:r>
            <a:r>
              <a:rPr lang="en-US" altLang="en-US" sz="2400" dirty="0">
                <a:solidFill>
                  <a:schemeClr val="bg1"/>
                </a:solidFill>
                <a:latin typeface="Arial" panose="020B0604020202020204" pitchFamily="34" charset="0"/>
              </a:rPr>
              <a:t>)	</a:t>
            </a:r>
          </a:p>
          <a:p>
            <a:pPr>
              <a:spcBef>
                <a:spcPct val="0"/>
              </a:spcBef>
            </a:pPr>
            <a:endParaRPr lang="en-US" altLang="en-US" sz="2400" dirty="0">
              <a:solidFill>
                <a:schemeClr val="bg1"/>
              </a:solidFill>
              <a:latin typeface="Arial" panose="020B0604020202020204" pitchFamily="34" charset="0"/>
            </a:endParaRPr>
          </a:p>
        </p:txBody>
      </p:sp>
    </p:spTree>
    <p:extLst>
      <p:ext uri="{BB962C8B-B14F-4D97-AF65-F5344CB8AC3E}">
        <p14:creationId xmlns:p14="http://schemas.microsoft.com/office/powerpoint/2010/main" val="3898255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6BA64208-401D-364A-B2D4-877A89510A5A}" type="slidenum">
              <a:rPr lang="en-US" altLang="x-none" smtClean="0"/>
              <a:pPr/>
              <a:t>6</a:t>
            </a:fld>
            <a:endParaRPr lang="en-US" altLang="x-none" dirty="0"/>
          </a:p>
        </p:txBody>
      </p:sp>
      <p:sp>
        <p:nvSpPr>
          <p:cNvPr id="6" name="Rectangle 2"/>
          <p:cNvSpPr txBox="1">
            <a:spLocks noChangeArrowheads="1"/>
          </p:cNvSpPr>
          <p:nvPr/>
        </p:nvSpPr>
        <p:spPr bwMode="auto">
          <a:xfrm>
            <a:off x="1143000" y="106363"/>
            <a:ext cx="7696200" cy="1055687"/>
          </a:xfrm>
          <a:prstGeom prst="rect">
            <a:avLst/>
          </a:prstGeom>
          <a:noFill/>
          <a:ln>
            <a:noFill/>
          </a:ln>
          <a:effectLst>
            <a:outerShdw blurRad="63500" dist="38099" dir="2700000" algn="ctr" rotWithShape="0">
              <a:srgbClr val="CC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bg1"/>
                </a:solidFill>
                <a:latin typeface="+mj-lt"/>
                <a:ea typeface="+mj-ea"/>
                <a:cs typeface="+mj-cs"/>
              </a:defRPr>
            </a:lvl1pPr>
            <a:lvl2pPr algn="ctr" rtl="0" fontAlgn="base">
              <a:spcBef>
                <a:spcPct val="0"/>
              </a:spcBef>
              <a:spcAft>
                <a:spcPct val="0"/>
              </a:spcAft>
              <a:defRPr sz="4400">
                <a:solidFill>
                  <a:schemeClr val="bg1"/>
                </a:solidFill>
                <a:latin typeface="Arial Black" charset="0"/>
                <a:ea typeface="Times New Roman" charset="0"/>
                <a:cs typeface="Times New Roman" charset="0"/>
              </a:defRPr>
            </a:lvl2pPr>
            <a:lvl3pPr algn="ctr" rtl="0" fontAlgn="base">
              <a:spcBef>
                <a:spcPct val="0"/>
              </a:spcBef>
              <a:spcAft>
                <a:spcPct val="0"/>
              </a:spcAft>
              <a:defRPr sz="4400">
                <a:solidFill>
                  <a:schemeClr val="bg1"/>
                </a:solidFill>
                <a:latin typeface="Arial Black" charset="0"/>
                <a:ea typeface="Times New Roman" charset="0"/>
                <a:cs typeface="Times New Roman" charset="0"/>
              </a:defRPr>
            </a:lvl3pPr>
            <a:lvl4pPr algn="ctr" rtl="0" fontAlgn="base">
              <a:spcBef>
                <a:spcPct val="0"/>
              </a:spcBef>
              <a:spcAft>
                <a:spcPct val="0"/>
              </a:spcAft>
              <a:defRPr sz="4400">
                <a:solidFill>
                  <a:schemeClr val="bg1"/>
                </a:solidFill>
                <a:latin typeface="Arial Black" charset="0"/>
                <a:ea typeface="Times New Roman" charset="0"/>
                <a:cs typeface="Times New Roman" charset="0"/>
              </a:defRPr>
            </a:lvl4pPr>
            <a:lvl5pPr algn="ctr" rtl="0" fontAlgn="base">
              <a:spcBef>
                <a:spcPct val="0"/>
              </a:spcBef>
              <a:spcAft>
                <a:spcPct val="0"/>
              </a:spcAft>
              <a:defRPr sz="4400">
                <a:solidFill>
                  <a:schemeClr val="bg1"/>
                </a:solidFill>
                <a:latin typeface="Arial Black" charset="0"/>
                <a:ea typeface="Times New Roman" charset="0"/>
                <a:cs typeface="Times New Roman" charset="0"/>
              </a:defRPr>
            </a:lvl5pPr>
            <a:lvl6pPr marL="457200" algn="ctr" rtl="0" fontAlgn="base">
              <a:spcBef>
                <a:spcPct val="0"/>
              </a:spcBef>
              <a:spcAft>
                <a:spcPct val="0"/>
              </a:spcAft>
              <a:defRPr sz="4400">
                <a:solidFill>
                  <a:schemeClr val="bg1"/>
                </a:solidFill>
                <a:latin typeface="Arial Black" charset="0"/>
                <a:ea typeface="Times New Roman" charset="0"/>
                <a:cs typeface="Times New Roman" charset="0"/>
              </a:defRPr>
            </a:lvl6pPr>
            <a:lvl7pPr marL="914400" algn="ctr" rtl="0" fontAlgn="base">
              <a:spcBef>
                <a:spcPct val="0"/>
              </a:spcBef>
              <a:spcAft>
                <a:spcPct val="0"/>
              </a:spcAft>
              <a:defRPr sz="4400">
                <a:solidFill>
                  <a:schemeClr val="bg1"/>
                </a:solidFill>
                <a:latin typeface="Arial Black" charset="0"/>
                <a:ea typeface="Times New Roman" charset="0"/>
                <a:cs typeface="Times New Roman" charset="0"/>
              </a:defRPr>
            </a:lvl7pPr>
            <a:lvl8pPr marL="1371600" algn="ctr" rtl="0" fontAlgn="base">
              <a:spcBef>
                <a:spcPct val="0"/>
              </a:spcBef>
              <a:spcAft>
                <a:spcPct val="0"/>
              </a:spcAft>
              <a:defRPr sz="4400">
                <a:solidFill>
                  <a:schemeClr val="bg1"/>
                </a:solidFill>
                <a:latin typeface="Arial Black" charset="0"/>
                <a:ea typeface="Times New Roman" charset="0"/>
                <a:cs typeface="Times New Roman" charset="0"/>
              </a:defRPr>
            </a:lvl8pPr>
            <a:lvl9pPr marL="1828800" algn="ctr" rtl="0" fontAlgn="base">
              <a:spcBef>
                <a:spcPct val="0"/>
              </a:spcBef>
              <a:spcAft>
                <a:spcPct val="0"/>
              </a:spcAft>
              <a:defRPr sz="4400">
                <a:solidFill>
                  <a:schemeClr val="bg1"/>
                </a:solidFill>
                <a:latin typeface="Arial Black" charset="0"/>
                <a:ea typeface="Times New Roman" charset="0"/>
                <a:cs typeface="Times New Roman" charset="0"/>
              </a:defRPr>
            </a:lvl9pPr>
          </a:lstStyle>
          <a:p>
            <a:pPr>
              <a:defRPr/>
            </a:pPr>
            <a:r>
              <a:rPr lang="en-US" sz="4000" b="1" dirty="0"/>
              <a:t>Correct Display of Numbers</a:t>
            </a:r>
          </a:p>
        </p:txBody>
      </p:sp>
      <p:sp>
        <p:nvSpPr>
          <p:cNvPr id="7" name="Rectangle 7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2" name="Text Box 7"/>
          <p:cNvSpPr txBox="1">
            <a:spLocks noChangeArrowheads="1"/>
          </p:cNvSpPr>
          <p:nvPr/>
        </p:nvSpPr>
        <p:spPr bwMode="auto">
          <a:xfrm>
            <a:off x="2858235" y="1286329"/>
            <a:ext cx="2971800" cy="830997"/>
          </a:xfrm>
          <a:prstGeom prst="rect">
            <a:avLst/>
          </a:prstGeom>
          <a:noFill/>
          <a:ln w="50800">
            <a:noFill/>
            <a:miter lim="800000"/>
            <a:headEnd/>
            <a:tailEnd type="none" w="med" len="lg"/>
          </a:ln>
        </p:spPr>
        <p:txBody>
          <a:bodyPr wrap="square">
            <a:prstTxWarp prst="textNoShape">
              <a:avLst/>
            </a:prstTxWarp>
            <a:spAutoFit/>
          </a:bodyPr>
          <a:lstStyle/>
          <a:p>
            <a:pPr algn="ctr" eaLnBrk="1" hangingPunct="1"/>
            <a:r>
              <a:rPr lang="en-US" dirty="0">
                <a:solidFill>
                  <a:schemeClr val="bg1"/>
                </a:solidFill>
                <a:latin typeface="+mn-lt"/>
              </a:rPr>
              <a:t>3’’  High</a:t>
            </a:r>
          </a:p>
          <a:p>
            <a:pPr algn="ctr" eaLnBrk="1" hangingPunct="1"/>
            <a:r>
              <a:rPr lang="en-US" dirty="0">
                <a:solidFill>
                  <a:schemeClr val="bg1"/>
                </a:solidFill>
                <a:latin typeface="+mn-lt"/>
              </a:rPr>
              <a:t>Contrasting colors</a:t>
            </a:r>
          </a:p>
        </p:txBody>
      </p:sp>
      <p:sp>
        <p:nvSpPr>
          <p:cNvPr id="73" name="Text Box 8"/>
          <p:cNvSpPr txBox="1">
            <a:spLocks noChangeArrowheads="1"/>
          </p:cNvSpPr>
          <p:nvPr/>
        </p:nvSpPr>
        <p:spPr bwMode="auto">
          <a:xfrm>
            <a:off x="2039494" y="5701346"/>
            <a:ext cx="5492366" cy="461665"/>
          </a:xfrm>
          <a:prstGeom prst="rect">
            <a:avLst/>
          </a:prstGeom>
          <a:noFill/>
          <a:ln w="50800">
            <a:noFill/>
            <a:miter lim="800000"/>
            <a:headEnd/>
            <a:tailEnd type="none" w="med" len="lg"/>
          </a:ln>
        </p:spPr>
        <p:txBody>
          <a:bodyPr wrap="square">
            <a:prstTxWarp prst="textNoShape">
              <a:avLst/>
            </a:prstTxWarp>
            <a:spAutoFit/>
          </a:bodyPr>
          <a:lstStyle/>
          <a:p>
            <a:pPr algn="ctr" eaLnBrk="1" hangingPunct="1"/>
            <a:r>
              <a:rPr lang="en-US" dirty="0">
                <a:solidFill>
                  <a:schemeClr val="bg1"/>
                </a:solidFill>
                <a:latin typeface="+mn-lt"/>
              </a:rPr>
              <a:t>Sticker within 6 inches of AK Number</a:t>
            </a:r>
          </a:p>
        </p:txBody>
      </p:sp>
      <p:cxnSp>
        <p:nvCxnSpPr>
          <p:cNvPr id="74" name="Straight Connector 73"/>
          <p:cNvCxnSpPr/>
          <p:nvPr/>
        </p:nvCxnSpPr>
        <p:spPr bwMode="auto">
          <a:xfrm flipH="1" flipV="1">
            <a:off x="3596230" y="3866146"/>
            <a:ext cx="915483" cy="1835199"/>
          </a:xfrm>
          <a:prstGeom prst="line">
            <a:avLst/>
          </a:prstGeom>
          <a:solidFill>
            <a:schemeClr val="accent1"/>
          </a:solidFill>
          <a:ln w="50800" cap="flat" cmpd="sng" algn="ctr">
            <a:solidFill>
              <a:schemeClr val="bg1"/>
            </a:solidFill>
            <a:prstDash val="solid"/>
            <a:round/>
            <a:headEnd type="none" w="med" len="med"/>
            <a:tailEnd type="triangle" w="med" len="lg"/>
          </a:ln>
          <a:effectLst/>
        </p:spPr>
      </p:cxnSp>
      <p:cxnSp>
        <p:nvCxnSpPr>
          <p:cNvPr id="75" name="Straight Connector 74"/>
          <p:cNvCxnSpPr/>
          <p:nvPr/>
        </p:nvCxnSpPr>
        <p:spPr bwMode="auto">
          <a:xfrm>
            <a:off x="5791200" y="2027921"/>
            <a:ext cx="517226" cy="1297214"/>
          </a:xfrm>
          <a:prstGeom prst="line">
            <a:avLst/>
          </a:prstGeom>
          <a:solidFill>
            <a:schemeClr val="accent1"/>
          </a:solidFill>
          <a:ln w="50800" cap="flat" cmpd="sng" algn="ctr">
            <a:solidFill>
              <a:schemeClr val="bg1"/>
            </a:solidFill>
            <a:prstDash val="solid"/>
            <a:round/>
            <a:headEnd type="none" w="med" len="med"/>
            <a:tailEnd type="triangle" w="med" len="lg"/>
          </a:ln>
          <a:effectLst/>
        </p:spPr>
      </p:cxnSp>
      <p:cxnSp>
        <p:nvCxnSpPr>
          <p:cNvPr id="79" name="Straight Connector 78"/>
          <p:cNvCxnSpPr/>
          <p:nvPr/>
        </p:nvCxnSpPr>
        <p:spPr>
          <a:xfrm>
            <a:off x="843079" y="3295779"/>
            <a:ext cx="3581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4991100" y="3276557"/>
            <a:ext cx="3848100" cy="41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1143000" y="4800600"/>
            <a:ext cx="24808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969647" y="3156759"/>
            <a:ext cx="844744" cy="17802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V="1">
            <a:off x="3607165" y="3169377"/>
            <a:ext cx="901811" cy="163122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V="1">
            <a:off x="5814391" y="4958016"/>
            <a:ext cx="3048000" cy="746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1310229" y="3393983"/>
            <a:ext cx="2286000" cy="461665"/>
          </a:xfrm>
          <a:prstGeom prst="rect">
            <a:avLst/>
          </a:prstGeom>
          <a:noFill/>
        </p:spPr>
        <p:txBody>
          <a:bodyPr wrap="square" rtlCol="0">
            <a:spAutoFit/>
          </a:bodyPr>
          <a:lstStyle/>
          <a:p>
            <a:r>
              <a:rPr lang="en-US" dirty="0">
                <a:solidFill>
                  <a:schemeClr val="bg1"/>
                </a:solidFill>
                <a:latin typeface="+mj-lt"/>
              </a:rPr>
              <a:t>AK 2345 AB</a:t>
            </a:r>
          </a:p>
        </p:txBody>
      </p:sp>
      <p:sp>
        <p:nvSpPr>
          <p:cNvPr id="97" name="TextBox 96"/>
          <p:cNvSpPr txBox="1"/>
          <p:nvPr/>
        </p:nvSpPr>
        <p:spPr>
          <a:xfrm>
            <a:off x="6049952" y="3417798"/>
            <a:ext cx="2286000" cy="461665"/>
          </a:xfrm>
          <a:prstGeom prst="rect">
            <a:avLst/>
          </a:prstGeom>
          <a:noFill/>
        </p:spPr>
        <p:txBody>
          <a:bodyPr wrap="square" rtlCol="0">
            <a:spAutoFit/>
          </a:bodyPr>
          <a:lstStyle/>
          <a:p>
            <a:r>
              <a:rPr lang="en-US" dirty="0">
                <a:solidFill>
                  <a:schemeClr val="bg1"/>
                </a:solidFill>
                <a:latin typeface="+mj-lt"/>
              </a:rPr>
              <a:t>AK 2345 AB</a:t>
            </a:r>
          </a:p>
        </p:txBody>
      </p:sp>
      <p:cxnSp>
        <p:nvCxnSpPr>
          <p:cNvPr id="101" name="Straight Connector 100"/>
          <p:cNvCxnSpPr/>
          <p:nvPr/>
        </p:nvCxnSpPr>
        <p:spPr bwMode="auto">
          <a:xfrm flipH="1">
            <a:off x="2064257" y="2141490"/>
            <a:ext cx="777943" cy="1095084"/>
          </a:xfrm>
          <a:prstGeom prst="line">
            <a:avLst/>
          </a:prstGeom>
          <a:solidFill>
            <a:schemeClr val="accent1"/>
          </a:solidFill>
          <a:ln w="50800" cap="flat" cmpd="sng" algn="ctr">
            <a:solidFill>
              <a:schemeClr val="bg1"/>
            </a:solidFill>
            <a:prstDash val="solid"/>
            <a:round/>
            <a:headEnd type="none" w="med" len="med"/>
            <a:tailEnd type="triangle" w="med" len="lg"/>
          </a:ln>
          <a:effectLst/>
        </p:spPr>
      </p:cxnSp>
      <p:sp>
        <p:nvSpPr>
          <p:cNvPr id="104" name="Rectangle 103"/>
          <p:cNvSpPr/>
          <p:nvPr/>
        </p:nvSpPr>
        <p:spPr>
          <a:xfrm>
            <a:off x="3670755" y="3457861"/>
            <a:ext cx="381000" cy="3669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5487548" y="3466372"/>
            <a:ext cx="391438" cy="3168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0" name="Straight Connector 109"/>
          <p:cNvCxnSpPr/>
          <p:nvPr/>
        </p:nvCxnSpPr>
        <p:spPr bwMode="auto">
          <a:xfrm flipH="1" flipV="1">
            <a:off x="5751260" y="3889425"/>
            <a:ext cx="39940" cy="1783428"/>
          </a:xfrm>
          <a:prstGeom prst="line">
            <a:avLst/>
          </a:prstGeom>
          <a:solidFill>
            <a:schemeClr val="accent1"/>
          </a:solidFill>
          <a:ln w="50800" cap="flat" cmpd="sng" algn="ctr">
            <a:solidFill>
              <a:schemeClr val="bg1"/>
            </a:solidFill>
            <a:prstDash val="solid"/>
            <a:round/>
            <a:headEnd type="none" w="med" len="med"/>
            <a:tailEnd type="triangle" w="med" len="lg"/>
          </a:ln>
          <a:effectLst/>
        </p:spPr>
      </p:cxnSp>
      <p:cxnSp>
        <p:nvCxnSpPr>
          <p:cNvPr id="114" name="Straight Connector 113"/>
          <p:cNvCxnSpPr/>
          <p:nvPr/>
        </p:nvCxnSpPr>
        <p:spPr>
          <a:xfrm>
            <a:off x="819985" y="3133446"/>
            <a:ext cx="36917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flipV="1">
            <a:off x="4953000" y="3106929"/>
            <a:ext cx="3909391" cy="4662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4" name="TextBox 123"/>
          <p:cNvSpPr txBox="1"/>
          <p:nvPr/>
        </p:nvSpPr>
        <p:spPr>
          <a:xfrm>
            <a:off x="7286261" y="5050866"/>
            <a:ext cx="1883074" cy="461665"/>
          </a:xfrm>
          <a:prstGeom prst="rect">
            <a:avLst/>
          </a:prstGeom>
          <a:noFill/>
        </p:spPr>
        <p:txBody>
          <a:bodyPr wrap="square" rtlCol="0">
            <a:spAutoFit/>
          </a:bodyPr>
          <a:lstStyle/>
          <a:p>
            <a:r>
              <a:rPr lang="en-US" dirty="0">
                <a:solidFill>
                  <a:schemeClr val="bg1"/>
                </a:solidFill>
                <a:latin typeface="+mj-lt"/>
              </a:rPr>
              <a:t>Port Side</a:t>
            </a:r>
          </a:p>
        </p:txBody>
      </p:sp>
      <p:sp>
        <p:nvSpPr>
          <p:cNvPr id="126" name="TextBox 125"/>
          <p:cNvSpPr txBox="1"/>
          <p:nvPr/>
        </p:nvSpPr>
        <p:spPr>
          <a:xfrm>
            <a:off x="1143000" y="4936984"/>
            <a:ext cx="2848302" cy="461665"/>
          </a:xfrm>
          <a:prstGeom prst="rect">
            <a:avLst/>
          </a:prstGeom>
          <a:noFill/>
        </p:spPr>
        <p:txBody>
          <a:bodyPr wrap="square" rtlCol="0">
            <a:spAutoFit/>
          </a:bodyPr>
          <a:lstStyle/>
          <a:p>
            <a:r>
              <a:rPr lang="en-US" dirty="0">
                <a:solidFill>
                  <a:schemeClr val="bg1"/>
                </a:solidFill>
                <a:latin typeface="+mj-lt"/>
              </a:rPr>
              <a:t>Starboard Side</a:t>
            </a:r>
          </a:p>
        </p:txBody>
      </p:sp>
    </p:spTree>
    <p:extLst>
      <p:ext uri="{BB962C8B-B14F-4D97-AF65-F5344CB8AC3E}">
        <p14:creationId xmlns:p14="http://schemas.microsoft.com/office/powerpoint/2010/main" val="3452242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914400" y="123173"/>
            <a:ext cx="7772400" cy="1143000"/>
          </a:xfrm>
        </p:spPr>
        <p:txBody>
          <a:bodyPr/>
          <a:lstStyle/>
          <a:p>
            <a:r>
              <a:rPr lang="en-US" altLang="en-US" sz="4000" b="1" dirty="0"/>
              <a:t>Boat Titling</a:t>
            </a:r>
          </a:p>
        </p:txBody>
      </p:sp>
      <p:sp>
        <p:nvSpPr>
          <p:cNvPr id="10243"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fld id="{B29F1A6B-8FB8-4B47-80C0-99B73703A250}" type="slidenum">
              <a:rPr lang="en-US" altLang="en-US" sz="1400">
                <a:solidFill>
                  <a:srgbClr val="FFFF99"/>
                </a:solidFill>
                <a:latin typeface="Times New Roman" panose="02020603050405020304" pitchFamily="18" charset="0"/>
              </a:rPr>
              <a:pPr>
                <a:spcBef>
                  <a:spcPct val="0"/>
                </a:spcBef>
              </a:pPr>
              <a:t>7</a:t>
            </a:fld>
            <a:endParaRPr lang="en-US" altLang="en-US" sz="1400">
              <a:solidFill>
                <a:srgbClr val="FFFF99"/>
              </a:solidFill>
              <a:latin typeface="Times New Roman" panose="02020603050405020304" pitchFamily="18" charset="0"/>
            </a:endParaRPr>
          </a:p>
        </p:txBody>
      </p:sp>
      <p:sp>
        <p:nvSpPr>
          <p:cNvPr id="10244" name="TextBox 1"/>
          <p:cNvSpPr txBox="1">
            <a:spLocks noChangeArrowheads="1"/>
          </p:cNvSpPr>
          <p:nvPr/>
        </p:nvSpPr>
        <p:spPr bwMode="auto">
          <a:xfrm>
            <a:off x="1319684" y="1166842"/>
            <a:ext cx="7138516"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marL="457200" indent="-457200">
              <a:spcBef>
                <a:spcPct val="0"/>
              </a:spcBef>
              <a:buFont typeface="Arial" panose="020B0604020202020204" pitchFamily="34" charset="0"/>
              <a:buChar char="•"/>
            </a:pPr>
            <a:r>
              <a:rPr lang="en-US" altLang="en-US" dirty="0">
                <a:solidFill>
                  <a:schemeClr val="bg1"/>
                </a:solidFill>
                <a:latin typeface="Arial" panose="020B0604020202020204" pitchFamily="34" charset="0"/>
              </a:rPr>
              <a:t>All motorized boats over 24 ft. must be titled whether documented or undocumented.</a:t>
            </a:r>
          </a:p>
          <a:p>
            <a:pPr>
              <a:spcBef>
                <a:spcPct val="0"/>
              </a:spcBef>
            </a:pPr>
            <a:endParaRPr lang="en-US" altLang="en-US" dirty="0">
              <a:solidFill>
                <a:schemeClr val="bg1"/>
              </a:solidFill>
              <a:latin typeface="Arial" panose="020B0604020202020204" pitchFamily="34" charset="0"/>
            </a:endParaRPr>
          </a:p>
          <a:p>
            <a:pPr marL="457200" indent="-457200">
              <a:spcBef>
                <a:spcPct val="0"/>
              </a:spcBef>
              <a:buFont typeface="Arial" panose="020B0604020202020204" pitchFamily="34" charset="0"/>
              <a:buChar char="•"/>
            </a:pPr>
            <a:r>
              <a:rPr lang="en-US" altLang="en-US" dirty="0">
                <a:solidFill>
                  <a:schemeClr val="bg1"/>
                </a:solidFill>
                <a:latin typeface="Arial" panose="020B0604020202020204" pitchFamily="34" charset="0"/>
              </a:rPr>
              <a:t>When selling a boat, transfer the title to the new owner in order to be free of liability in the event of emergency, desertion, or other misuse of the vessel.</a:t>
            </a:r>
          </a:p>
        </p:txBody>
      </p:sp>
    </p:spTree>
    <p:extLst>
      <p:ext uri="{BB962C8B-B14F-4D97-AF65-F5344CB8AC3E}">
        <p14:creationId xmlns:p14="http://schemas.microsoft.com/office/powerpoint/2010/main" val="746492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044575" y="65088"/>
            <a:ext cx="7696200" cy="1479933"/>
          </a:xfrm>
        </p:spPr>
        <p:txBody>
          <a:bodyPr/>
          <a:lstStyle/>
          <a:p>
            <a:pPr eaLnBrk="1" hangingPunct="1"/>
            <a:r>
              <a:rPr lang="en-US" altLang="en-US" sz="4000" b="1" dirty="0"/>
              <a:t>Maximum Capacities</a:t>
            </a:r>
            <a:br>
              <a:rPr lang="en-US" altLang="en-US" sz="4000" b="1" dirty="0"/>
            </a:br>
            <a:endParaRPr lang="en-US" altLang="en-US" sz="2400" b="1" dirty="0">
              <a:solidFill>
                <a:srgbClr val="FF0000"/>
              </a:solidFill>
            </a:endParaRPr>
          </a:p>
        </p:txBody>
      </p:sp>
      <p:pic>
        <p:nvPicPr>
          <p:cNvPr id="11267" name="Picture 4" descr="2310"/>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81600" y="2260600"/>
            <a:ext cx="3886200" cy="2921000"/>
          </a:xfrm>
        </p:spPr>
      </p:pic>
      <p:sp>
        <p:nvSpPr>
          <p:cNvPr id="11269" name="Slide Number Placeholder 2"/>
          <p:cNvSpPr txBox="1">
            <a:spLocks noGrp="1"/>
          </p:cNvSpPr>
          <p:nvPr/>
        </p:nvSpPr>
        <p:spPr bwMode="auto">
          <a:xfrm>
            <a:off x="65532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lgn="r" eaLnBrk="1" hangingPunct="1">
              <a:spcBef>
                <a:spcPct val="0"/>
              </a:spcBef>
            </a:pPr>
            <a:fld id="{B8D0935A-96CA-4272-B106-5BA778FBCA1F}" type="slidenum">
              <a:rPr lang="en-US" altLang="en-US" sz="1400" b="0">
                <a:solidFill>
                  <a:srgbClr val="FFFF99"/>
                </a:solidFill>
                <a:latin typeface="Times New Roman" panose="02020603050405020304" pitchFamily="18" charset="0"/>
                <a:cs typeface="Arial" panose="020B0604020202020204" pitchFamily="34" charset="0"/>
              </a:rPr>
              <a:pPr algn="r" eaLnBrk="1" hangingPunct="1">
                <a:spcBef>
                  <a:spcPct val="0"/>
                </a:spcBef>
              </a:pPr>
              <a:t>8</a:t>
            </a:fld>
            <a:endParaRPr lang="en-US" altLang="en-US" sz="1400" b="0">
              <a:solidFill>
                <a:srgbClr val="FFFF99"/>
              </a:solidFill>
              <a:latin typeface="Times New Roman" panose="02020603050405020304" pitchFamily="18" charset="0"/>
              <a:cs typeface="Arial" panose="020B0604020202020204" pitchFamily="34" charset="0"/>
            </a:endParaRPr>
          </a:p>
        </p:txBody>
      </p:sp>
      <p:sp>
        <p:nvSpPr>
          <p:cNvPr id="15366" name="Rectangle 3"/>
          <p:cNvSpPr>
            <a:spLocks noGrp="1" noChangeArrowheads="1"/>
          </p:cNvSpPr>
          <p:nvPr>
            <p:ph type="body" sz="half" idx="1"/>
          </p:nvPr>
        </p:nvSpPr>
        <p:spPr>
          <a:xfrm>
            <a:off x="625475" y="1470025"/>
            <a:ext cx="4724400" cy="4800600"/>
          </a:xfrm>
        </p:spPr>
        <p:txBody>
          <a:bodyPr/>
          <a:lstStyle/>
          <a:p>
            <a:pPr marL="457200" indent="-457200" eaLnBrk="1" hangingPunct="1">
              <a:lnSpc>
                <a:spcPct val="130000"/>
              </a:lnSpc>
              <a:buFont typeface="Arial" panose="020B0604020202020204" pitchFamily="34" charset="0"/>
              <a:buChar char="•"/>
              <a:defRPr/>
            </a:pPr>
            <a:r>
              <a:rPr lang="en-US" altLang="en-US" dirty="0"/>
              <a:t>Capacity label by Manufacturer</a:t>
            </a:r>
          </a:p>
          <a:p>
            <a:pPr marL="457200" indent="-457200" eaLnBrk="1" hangingPunct="1">
              <a:lnSpc>
                <a:spcPct val="130000"/>
              </a:lnSpc>
              <a:buFont typeface="Arial" panose="020B0604020202020204" pitchFamily="34" charset="0"/>
              <a:buChar char="•"/>
              <a:defRPr/>
            </a:pPr>
            <a:r>
              <a:rPr lang="en-US" altLang="en-US" dirty="0"/>
              <a:t>Number of persons</a:t>
            </a:r>
          </a:p>
          <a:p>
            <a:pPr marL="457200" indent="-457200" eaLnBrk="1" hangingPunct="1">
              <a:lnSpc>
                <a:spcPct val="130000"/>
              </a:lnSpc>
              <a:buFont typeface="Arial" panose="020B0604020202020204" pitchFamily="34" charset="0"/>
              <a:buChar char="•"/>
              <a:defRPr/>
            </a:pPr>
            <a:r>
              <a:rPr lang="en-US" altLang="en-US" dirty="0"/>
              <a:t>Weight for persons, motor and gear</a:t>
            </a:r>
          </a:p>
          <a:p>
            <a:pPr marL="457200" indent="-457200" eaLnBrk="1" hangingPunct="1">
              <a:lnSpc>
                <a:spcPct val="130000"/>
              </a:lnSpc>
              <a:buFont typeface="Arial" panose="020B0604020202020204" pitchFamily="34" charset="0"/>
              <a:buChar char="•"/>
              <a:defRPr/>
            </a:pPr>
            <a:r>
              <a:rPr lang="en-US" altLang="en-US" dirty="0"/>
              <a:t>Maximum engine horsepower</a:t>
            </a:r>
            <a:endParaRPr lang="en-US" altLang="en-US" b="1" dirty="0"/>
          </a:p>
          <a:p>
            <a:pPr marL="0" indent="0" eaLnBrk="1" hangingPunct="1">
              <a:lnSpc>
                <a:spcPct val="90000"/>
              </a:lnSpc>
              <a:defRPr/>
            </a:pPr>
            <a:endParaRPr lang="en-US" altLang="en-US" dirty="0"/>
          </a:p>
        </p:txBody>
      </p:sp>
    </p:spTree>
    <p:extLst>
      <p:ext uri="{BB962C8B-B14F-4D97-AF65-F5344CB8AC3E}">
        <p14:creationId xmlns:p14="http://schemas.microsoft.com/office/powerpoint/2010/main" val="354765960"/>
      </p:ext>
    </p:extLst>
  </p:cSld>
  <p:clrMapOvr>
    <a:masterClrMapping/>
  </p:clrMapOvr>
  <p:transition advTm="29516"/>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2514600" y="167470"/>
            <a:ext cx="4701436" cy="838200"/>
          </a:xfrm>
        </p:spPr>
        <p:txBody>
          <a:bodyPr/>
          <a:lstStyle/>
          <a:p>
            <a:r>
              <a:rPr lang="en-US" altLang="en-US" sz="4000" b="1" dirty="0"/>
              <a:t>Life Jackets</a:t>
            </a:r>
          </a:p>
        </p:txBody>
      </p:sp>
      <p:sp>
        <p:nvSpPr>
          <p:cNvPr id="12291"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fld id="{E450E85D-BAA9-4BC1-B199-C28D35E73446}" type="slidenum">
              <a:rPr lang="en-US" altLang="en-US" sz="1400">
                <a:solidFill>
                  <a:srgbClr val="FFFF99"/>
                </a:solidFill>
                <a:latin typeface="Times New Roman" panose="02020603050405020304" pitchFamily="18" charset="0"/>
              </a:rPr>
              <a:pPr>
                <a:spcBef>
                  <a:spcPct val="0"/>
                </a:spcBef>
              </a:pPr>
              <a:t>9</a:t>
            </a:fld>
            <a:endParaRPr lang="en-US" altLang="en-US" sz="1400">
              <a:solidFill>
                <a:srgbClr val="FFFF99"/>
              </a:solidFill>
              <a:latin typeface="Times New Roman" panose="02020603050405020304" pitchFamily="18" charset="0"/>
            </a:endParaRPr>
          </a:p>
        </p:txBody>
      </p:sp>
      <p:sp>
        <p:nvSpPr>
          <p:cNvPr id="12292" name="TextBox 1"/>
          <p:cNvSpPr txBox="1">
            <a:spLocks noChangeArrowheads="1"/>
          </p:cNvSpPr>
          <p:nvPr/>
        </p:nvSpPr>
        <p:spPr bwMode="auto">
          <a:xfrm>
            <a:off x="1600200" y="1005670"/>
            <a:ext cx="7391400" cy="5847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defRPr sz="3200">
                <a:solidFill>
                  <a:schemeClr val="tx2"/>
                </a:solidFill>
                <a:latin typeface="Tahoma" panose="020B0604030504040204" pitchFamily="34" charset="0"/>
              </a:defRPr>
            </a:lvl1pPr>
            <a:lvl2pPr marL="742950" indent="-285750">
              <a:spcBef>
                <a:spcPct val="20000"/>
              </a:spcBef>
              <a:buChar char="•"/>
              <a:defRPr sz="2800">
                <a:solidFill>
                  <a:schemeClr val="tx2"/>
                </a:solidFill>
                <a:latin typeface="Tahoma" panose="020B0604030504040204" pitchFamily="34" charset="0"/>
              </a:defRPr>
            </a:lvl2pPr>
            <a:lvl3pPr marL="1143000" indent="-228600">
              <a:spcBef>
                <a:spcPct val="20000"/>
              </a:spcBef>
              <a:buChar char="•"/>
              <a:defRPr sz="2400">
                <a:solidFill>
                  <a:schemeClr val="tx2"/>
                </a:solidFill>
                <a:latin typeface="Tahoma" panose="020B0604030504040204" pitchFamily="34" charset="0"/>
              </a:defRPr>
            </a:lvl3pPr>
            <a:lvl4pPr marL="1600200" indent="-228600">
              <a:spcBef>
                <a:spcPct val="20000"/>
              </a:spcBef>
              <a:buChar char="•"/>
              <a:defRPr sz="2000">
                <a:solidFill>
                  <a:schemeClr val="tx2"/>
                </a:solidFill>
                <a:latin typeface="Tahoma" panose="020B0604030504040204" pitchFamily="34" charset="0"/>
              </a:defRPr>
            </a:lvl4pPr>
            <a:lvl5pPr marL="2057400" indent="-228600">
              <a:spcBef>
                <a:spcPct val="20000"/>
              </a:spcBef>
              <a:buChar char="•"/>
              <a:defRPr>
                <a:solidFill>
                  <a:schemeClr val="tx2"/>
                </a:solidFill>
                <a:latin typeface="Tahoma" panose="020B0604030504040204" pitchFamily="34" charset="0"/>
              </a:defRPr>
            </a:lvl5pPr>
            <a:lvl6pPr marL="2514600" indent="-228600" eaLnBrk="0" fontAlgn="base" hangingPunct="0">
              <a:spcBef>
                <a:spcPct val="20000"/>
              </a:spcBef>
              <a:spcAft>
                <a:spcPct val="0"/>
              </a:spcAft>
              <a:buChar char="•"/>
              <a:defRPr>
                <a:solidFill>
                  <a:schemeClr val="tx2"/>
                </a:solidFill>
                <a:latin typeface="Tahoma" panose="020B0604030504040204" pitchFamily="34" charset="0"/>
              </a:defRPr>
            </a:lvl6pPr>
            <a:lvl7pPr marL="2971800" indent="-228600" eaLnBrk="0" fontAlgn="base" hangingPunct="0">
              <a:spcBef>
                <a:spcPct val="20000"/>
              </a:spcBef>
              <a:spcAft>
                <a:spcPct val="0"/>
              </a:spcAft>
              <a:buChar char="•"/>
              <a:defRPr>
                <a:solidFill>
                  <a:schemeClr val="tx2"/>
                </a:solidFill>
                <a:latin typeface="Tahoma" panose="020B0604030504040204" pitchFamily="34" charset="0"/>
              </a:defRPr>
            </a:lvl7pPr>
            <a:lvl8pPr marL="3429000" indent="-228600" eaLnBrk="0" fontAlgn="base" hangingPunct="0">
              <a:spcBef>
                <a:spcPct val="20000"/>
              </a:spcBef>
              <a:spcAft>
                <a:spcPct val="0"/>
              </a:spcAft>
              <a:buChar char="•"/>
              <a:defRPr>
                <a:solidFill>
                  <a:schemeClr val="tx2"/>
                </a:solidFill>
                <a:latin typeface="Tahoma" panose="020B0604030504040204" pitchFamily="34" charset="0"/>
              </a:defRPr>
            </a:lvl8pPr>
            <a:lvl9pPr marL="3886200" indent="-228600" eaLnBrk="0" fontAlgn="base" hangingPunct="0">
              <a:spcBef>
                <a:spcPct val="20000"/>
              </a:spcBef>
              <a:spcAft>
                <a:spcPct val="0"/>
              </a:spcAft>
              <a:buChar char="•"/>
              <a:defRPr>
                <a:solidFill>
                  <a:schemeClr val="tx2"/>
                </a:solidFill>
                <a:latin typeface="Tahoma" panose="020B0604030504040204" pitchFamily="34" charset="0"/>
              </a:defRPr>
            </a:lvl9pPr>
          </a:lstStyle>
          <a:p>
            <a:pPr>
              <a:spcBef>
                <a:spcPct val="0"/>
              </a:spcBef>
            </a:pPr>
            <a:r>
              <a:rPr lang="en-US" altLang="en-US" sz="2200" dirty="0">
                <a:solidFill>
                  <a:schemeClr val="bg1"/>
                </a:solidFill>
                <a:latin typeface="Arial" panose="020B0604020202020204" pitchFamily="34" charset="0"/>
              </a:rPr>
              <a:t>A USCG approved wearable personal flotation device (PFD) correctly sized and in serviceable condition is required to be on board for every person regardless of vessel type.</a:t>
            </a:r>
          </a:p>
          <a:p>
            <a:pPr>
              <a:spcBef>
                <a:spcPct val="0"/>
              </a:spcBef>
            </a:pPr>
            <a:endParaRPr lang="en-US" altLang="en-US" sz="2200" dirty="0">
              <a:solidFill>
                <a:schemeClr val="bg1"/>
              </a:solidFill>
              <a:latin typeface="Arial" panose="020B0604020202020204" pitchFamily="34" charset="0"/>
            </a:endParaRPr>
          </a:p>
          <a:p>
            <a:pPr>
              <a:spcBef>
                <a:spcPct val="0"/>
              </a:spcBef>
            </a:pPr>
            <a:r>
              <a:rPr lang="en-US" altLang="en-US" sz="2200" dirty="0">
                <a:solidFill>
                  <a:schemeClr val="bg1"/>
                </a:solidFill>
                <a:latin typeface="Arial" panose="020B0604020202020204" pitchFamily="34" charset="0"/>
              </a:rPr>
              <a:t>Boats 16 feet and longer must additionally carry a USCG approved throwable device (except canoe or kayak in Alaska).</a:t>
            </a:r>
          </a:p>
          <a:p>
            <a:pPr>
              <a:spcBef>
                <a:spcPct val="0"/>
              </a:spcBef>
            </a:pPr>
            <a:endParaRPr lang="en-US" altLang="en-US" sz="2200" dirty="0">
              <a:solidFill>
                <a:schemeClr val="bg1"/>
              </a:solidFill>
              <a:latin typeface="Arial" panose="020B0604020202020204" pitchFamily="34" charset="0"/>
            </a:endParaRPr>
          </a:p>
          <a:p>
            <a:pPr>
              <a:spcBef>
                <a:spcPct val="0"/>
              </a:spcBef>
            </a:pPr>
            <a:r>
              <a:rPr lang="en-US" altLang="en-US" sz="2200" dirty="0">
                <a:solidFill>
                  <a:schemeClr val="bg1"/>
                </a:solidFill>
                <a:latin typeface="Arial" panose="020B0604020202020204" pitchFamily="34" charset="0"/>
              </a:rPr>
              <a:t>PFDs with water impact ratings are suggested for high-speed watersports such as operating PWC and being towed.</a:t>
            </a:r>
          </a:p>
          <a:p>
            <a:pPr>
              <a:spcBef>
                <a:spcPct val="0"/>
              </a:spcBef>
            </a:pPr>
            <a:endParaRPr lang="en-US" altLang="en-US" sz="2200" dirty="0">
              <a:solidFill>
                <a:schemeClr val="bg1"/>
              </a:solidFill>
              <a:latin typeface="Arial" panose="020B0604020202020204" pitchFamily="34" charset="0"/>
            </a:endParaRPr>
          </a:p>
          <a:p>
            <a:pPr>
              <a:spcBef>
                <a:spcPct val="0"/>
              </a:spcBef>
            </a:pPr>
            <a:r>
              <a:rPr lang="en-US" sz="2200" dirty="0">
                <a:solidFill>
                  <a:schemeClr val="bg1"/>
                </a:solidFill>
                <a:latin typeface="Arial" panose="020B0604020202020204" pitchFamily="34" charset="0"/>
                <a:cs typeface="Arial" panose="020B0604020202020204" pitchFamily="34" charset="0"/>
              </a:rPr>
              <a:t>Persons under 13 must wear a life jacket when in an open boat, on the deck of a boat, or when being towed (i.e., tubing, waterskiing)</a:t>
            </a:r>
            <a:endParaRPr lang="en-US" altLang="en-US" sz="2200" dirty="0">
              <a:solidFill>
                <a:schemeClr val="bg1"/>
              </a:solidFill>
              <a:latin typeface="Arial" panose="020B0604020202020204" pitchFamily="34" charset="0"/>
              <a:cs typeface="Arial" panose="020B0604020202020204" pitchFamily="34" charset="0"/>
            </a:endParaRPr>
          </a:p>
          <a:p>
            <a:pPr>
              <a:spcBef>
                <a:spcPct val="0"/>
              </a:spcBef>
            </a:pPr>
            <a:endParaRPr lang="en-US" altLang="en-US" sz="2200" dirty="0">
              <a:solidFill>
                <a:schemeClr val="bg1"/>
              </a:solidFill>
              <a:latin typeface="Arial" panose="020B0604020202020204" pitchFamily="34" charset="0"/>
            </a:endParaRPr>
          </a:p>
        </p:txBody>
      </p:sp>
    </p:spTree>
    <p:extLst>
      <p:ext uri="{BB962C8B-B14F-4D97-AF65-F5344CB8AC3E}">
        <p14:creationId xmlns:p14="http://schemas.microsoft.com/office/powerpoint/2010/main" val="1696414624"/>
      </p:ext>
    </p:extLst>
  </p:cSld>
  <p:clrMapOvr>
    <a:masterClrMapping/>
  </p:clrMapOvr>
</p:sld>
</file>

<file path=ppt/theme/theme1.xml><?xml version="1.0" encoding="utf-8"?>
<a:theme xmlns:a="http://schemas.openxmlformats.org/drawingml/2006/main" name="ABS with state name footnote">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Black"/>
        <a:ea typeface="Times New Roman"/>
        <a:cs typeface="Times New Roman"/>
      </a:majorFont>
      <a:minorFont>
        <a:latin typeface="Arial"/>
        <a:ea typeface="Times New Roman"/>
        <a:cs typeface="Times New Roma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1497</TotalTime>
  <Words>3960</Words>
  <Application>Microsoft Macintosh PowerPoint</Application>
  <PresentationFormat>On-screen Show (4:3)</PresentationFormat>
  <Paragraphs>356</Paragraphs>
  <Slides>24</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Arial Black</vt:lpstr>
      <vt:lpstr>Comic Sans MS</vt:lpstr>
      <vt:lpstr>Tahoma</vt:lpstr>
      <vt:lpstr>Times New Roman</vt:lpstr>
      <vt:lpstr>ABS with state name footnote</vt:lpstr>
      <vt:lpstr>Alaska Supplement</vt:lpstr>
      <vt:lpstr>Boater Education</vt:lpstr>
      <vt:lpstr>Boater Education</vt:lpstr>
      <vt:lpstr>PWC Operation</vt:lpstr>
      <vt:lpstr>Boat Registration</vt:lpstr>
      <vt:lpstr>PowerPoint Presentation</vt:lpstr>
      <vt:lpstr>Boat Titling</vt:lpstr>
      <vt:lpstr>Maximum Capacities </vt:lpstr>
      <vt:lpstr>Life Jackets</vt:lpstr>
      <vt:lpstr>   Water Skis </vt:lpstr>
      <vt:lpstr>   Boating While Intoxicated</vt:lpstr>
      <vt:lpstr>   Water Skis &amp; Towing</vt:lpstr>
      <vt:lpstr> Cold Water Survival</vt:lpstr>
      <vt:lpstr>Cold Water Survival</vt:lpstr>
      <vt:lpstr>Cold Water Survival</vt:lpstr>
      <vt:lpstr>Signaling Devices</vt:lpstr>
      <vt:lpstr>PowerPoint Presentation</vt:lpstr>
      <vt:lpstr>PowerPoint Presentation</vt:lpstr>
      <vt:lpstr>Diving/Snorkeling Flags</vt:lpstr>
      <vt:lpstr>Oil/Fuel Spills</vt:lpstr>
      <vt:lpstr>Boating Accident Reporting</vt:lpstr>
      <vt:lpstr>Boating Accident Reporting</vt:lpstr>
      <vt:lpstr>Alaska Contacts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One</dc:title>
  <dc:creator>Robin Freeman</dc:creator>
  <cp:lastModifiedBy>Greg Fonzeno</cp:lastModifiedBy>
  <cp:revision>132</cp:revision>
  <dcterms:created xsi:type="dcterms:W3CDTF">2005-09-26T18:22:38Z</dcterms:created>
  <dcterms:modified xsi:type="dcterms:W3CDTF">2022-11-24T02:14:58Z</dcterms:modified>
</cp:coreProperties>
</file>